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5.jpg" ContentType="image/jpg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8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4" r:id="rId20"/>
    <p:sldId id="285" r:id="rId21"/>
    <p:sldId id="286" r:id="rId22"/>
    <p:sldId id="274" r:id="rId23"/>
    <p:sldId id="275" r:id="rId24"/>
    <p:sldId id="278" r:id="rId25"/>
    <p:sldId id="282" r:id="rId26"/>
    <p:sldId id="276" r:id="rId27"/>
    <p:sldId id="277" r:id="rId28"/>
    <p:sldId id="287" r:id="rId29"/>
    <p:sldId id="279" r:id="rId30"/>
    <p:sldId id="280" r:id="rId31"/>
    <p:sldId id="281" r:id="rId32"/>
    <p:sldId id="288" r:id="rId33"/>
    <p:sldId id="28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23"/>
    <p:restoredTop sz="96327"/>
  </p:normalViewPr>
  <p:slideViewPr>
    <p:cSldViewPr snapToGrid="0">
      <p:cViewPr varScale="1">
        <p:scale>
          <a:sx n="118" d="100"/>
          <a:sy n="118" d="100"/>
        </p:scale>
        <p:origin x="208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5C5D28-5A7B-E845-879E-7C029757A9D3}" type="doc">
      <dgm:prSet loTypeId="urn:microsoft.com/office/officeart/2005/8/layout/hierarchy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747D6B-0D87-D74D-812D-039F005A297F}">
      <dgm:prSet phldrT="[Text]"/>
      <dgm:spPr/>
      <dgm:t>
        <a:bodyPr/>
        <a:lstStyle/>
        <a:p>
          <a:r>
            <a:rPr lang="en-US" dirty="0"/>
            <a:t>/</a:t>
          </a:r>
        </a:p>
      </dgm:t>
    </dgm:pt>
    <dgm:pt modelId="{239795CA-E9B5-FC48-B807-54B7CA7730B2}" type="parTrans" cxnId="{B3E1F96E-9716-BA40-8905-4947EDE2F0F7}">
      <dgm:prSet/>
      <dgm:spPr/>
      <dgm:t>
        <a:bodyPr/>
        <a:lstStyle/>
        <a:p>
          <a:endParaRPr lang="en-US"/>
        </a:p>
      </dgm:t>
    </dgm:pt>
    <dgm:pt modelId="{EC9167DE-9AE8-7342-8195-42401CC64CA1}" type="sibTrans" cxnId="{B3E1F96E-9716-BA40-8905-4947EDE2F0F7}">
      <dgm:prSet/>
      <dgm:spPr/>
      <dgm:t>
        <a:bodyPr/>
        <a:lstStyle/>
        <a:p>
          <a:endParaRPr lang="en-US"/>
        </a:p>
      </dgm:t>
    </dgm:pt>
    <dgm:pt modelId="{52FD7266-DCCA-EF4D-82BC-4F39C42A865B}">
      <dgm:prSet phldrT="[Text]"/>
      <dgm:spPr/>
      <dgm:t>
        <a:bodyPr/>
        <a:lstStyle/>
        <a:p>
          <a:pPr rtl="0"/>
          <a:r>
            <a:rPr lang="en-US" dirty="0"/>
            <a:t>/home</a:t>
          </a:r>
        </a:p>
      </dgm:t>
    </dgm:pt>
    <dgm:pt modelId="{D53D4A4A-08DD-5A41-8FAB-38DAAA4EF30E}" type="parTrans" cxnId="{A1B53447-0A53-4241-8611-81D1387066E5}">
      <dgm:prSet/>
      <dgm:spPr/>
      <dgm:t>
        <a:bodyPr/>
        <a:lstStyle/>
        <a:p>
          <a:endParaRPr lang="en-US"/>
        </a:p>
      </dgm:t>
    </dgm:pt>
    <dgm:pt modelId="{94F227C8-37F8-6247-A9C5-5B4C60E1F7A8}" type="sibTrans" cxnId="{A1B53447-0A53-4241-8611-81D1387066E5}">
      <dgm:prSet/>
      <dgm:spPr/>
      <dgm:t>
        <a:bodyPr/>
        <a:lstStyle/>
        <a:p>
          <a:endParaRPr lang="en-US"/>
        </a:p>
      </dgm:t>
    </dgm:pt>
    <dgm:pt modelId="{4FE8F51B-1DF6-0B4E-92B4-D2D4AFFE7D43}">
      <dgm:prSet phldrT="[Text]"/>
      <dgm:spPr/>
      <dgm:t>
        <a:bodyPr/>
        <a:lstStyle/>
        <a:p>
          <a:pPr rtl="0"/>
          <a:r>
            <a:rPr lang="en-US" dirty="0"/>
            <a:t>/groups/PI</a:t>
          </a:r>
        </a:p>
      </dgm:t>
    </dgm:pt>
    <dgm:pt modelId="{BAB8423E-FC63-5045-934B-FF5436805ED8}" type="parTrans" cxnId="{59CD6C8B-08C8-D94F-AECD-369242A6C0B1}">
      <dgm:prSet/>
      <dgm:spPr/>
      <dgm:t>
        <a:bodyPr/>
        <a:lstStyle/>
        <a:p>
          <a:endParaRPr lang="en-US"/>
        </a:p>
      </dgm:t>
    </dgm:pt>
    <dgm:pt modelId="{2F2F9548-9321-F54B-AD59-1AB42318E60D}" type="sibTrans" cxnId="{59CD6C8B-08C8-D94F-AECD-369242A6C0B1}">
      <dgm:prSet/>
      <dgm:spPr/>
      <dgm:t>
        <a:bodyPr/>
        <a:lstStyle/>
        <a:p>
          <a:endParaRPr lang="en-US"/>
        </a:p>
      </dgm:t>
    </dgm:pt>
    <dgm:pt modelId="{84337992-7A2B-E941-849D-A1A0542B3650}">
      <dgm:prSet/>
      <dgm:spPr/>
      <dgm:t>
        <a:bodyPr/>
        <a:lstStyle/>
        <a:p>
          <a:pPr rtl="0"/>
          <a:r>
            <a:rPr lang="en-US" dirty="0"/>
            <a:t>/</a:t>
          </a:r>
          <a:r>
            <a:rPr lang="en-US" dirty="0" err="1"/>
            <a:t>tmp</a:t>
          </a:r>
          <a:endParaRPr lang="en-US" dirty="0"/>
        </a:p>
      </dgm:t>
    </dgm:pt>
    <dgm:pt modelId="{A8A45358-0AA7-0A48-A893-C5BC99FC5F8E}" type="parTrans" cxnId="{E1096BE0-5EF0-7245-AE2D-BA70214D7B43}">
      <dgm:prSet/>
      <dgm:spPr/>
      <dgm:t>
        <a:bodyPr/>
        <a:lstStyle/>
        <a:p>
          <a:endParaRPr lang="en-US"/>
        </a:p>
      </dgm:t>
    </dgm:pt>
    <dgm:pt modelId="{8D6CEB2F-E866-7042-A642-0486AB71C9BE}" type="sibTrans" cxnId="{E1096BE0-5EF0-7245-AE2D-BA70214D7B43}">
      <dgm:prSet/>
      <dgm:spPr/>
      <dgm:t>
        <a:bodyPr/>
        <a:lstStyle/>
        <a:p>
          <a:endParaRPr lang="en-US"/>
        </a:p>
      </dgm:t>
    </dgm:pt>
    <dgm:pt modelId="{5F5A784B-AF0D-CD42-B447-077569F49EA5}">
      <dgm:prSet/>
      <dgm:spPr/>
      <dgm:t>
        <a:bodyPr/>
        <a:lstStyle/>
        <a:p>
          <a:r>
            <a:rPr lang="en-US" dirty="0"/>
            <a:t>/</a:t>
          </a:r>
          <a:r>
            <a:rPr lang="en-US" dirty="0" err="1"/>
            <a:t>xdisk</a:t>
          </a:r>
          <a:r>
            <a:rPr lang="en-US" dirty="0"/>
            <a:t>/PI</a:t>
          </a:r>
        </a:p>
      </dgm:t>
    </dgm:pt>
    <dgm:pt modelId="{15AE0361-FCAD-5343-86A4-742A78F984B0}" type="parTrans" cxnId="{BA2F92EC-C05B-6E46-A783-5598FEF84B9D}">
      <dgm:prSet/>
      <dgm:spPr/>
      <dgm:t>
        <a:bodyPr/>
        <a:lstStyle/>
        <a:p>
          <a:endParaRPr lang="en-US"/>
        </a:p>
      </dgm:t>
    </dgm:pt>
    <dgm:pt modelId="{F0B98959-732F-BD43-B23C-C0364DA7D17C}" type="sibTrans" cxnId="{BA2F92EC-C05B-6E46-A783-5598FEF84B9D}">
      <dgm:prSet/>
      <dgm:spPr/>
      <dgm:t>
        <a:bodyPr/>
        <a:lstStyle/>
        <a:p>
          <a:endParaRPr lang="en-US"/>
        </a:p>
      </dgm:t>
    </dgm:pt>
    <dgm:pt modelId="{1B72B31F-AD83-3B40-BE00-2B0CA112B432}" type="pres">
      <dgm:prSet presAssocID="{705C5D28-5A7B-E845-879E-7C029757A9D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8244107-D501-3F41-A27F-AD94FA8161AC}" type="pres">
      <dgm:prSet presAssocID="{CD747D6B-0D87-D74D-812D-039F005A297F}" presName="hierRoot1" presStyleCnt="0"/>
      <dgm:spPr/>
    </dgm:pt>
    <dgm:pt modelId="{8F7651C1-9302-D341-91BE-82DF76B30D36}" type="pres">
      <dgm:prSet presAssocID="{CD747D6B-0D87-D74D-812D-039F005A297F}" presName="composite" presStyleCnt="0"/>
      <dgm:spPr/>
    </dgm:pt>
    <dgm:pt modelId="{4429830A-97F8-2140-B286-8692EF50548F}" type="pres">
      <dgm:prSet presAssocID="{CD747D6B-0D87-D74D-812D-039F005A297F}" presName="background" presStyleLbl="node0" presStyleIdx="0" presStyleCnt="1"/>
      <dgm:spPr/>
    </dgm:pt>
    <dgm:pt modelId="{7459C3F5-8D53-054A-B9AB-909ADC420636}" type="pres">
      <dgm:prSet presAssocID="{CD747D6B-0D87-D74D-812D-039F005A297F}" presName="text" presStyleLbl="fgAcc0" presStyleIdx="0" presStyleCnt="1">
        <dgm:presLayoutVars>
          <dgm:chPref val="3"/>
        </dgm:presLayoutVars>
      </dgm:prSet>
      <dgm:spPr/>
    </dgm:pt>
    <dgm:pt modelId="{E14FF49E-DE52-F141-AC45-76A0B87886F0}" type="pres">
      <dgm:prSet presAssocID="{CD747D6B-0D87-D74D-812D-039F005A297F}" presName="hierChild2" presStyleCnt="0"/>
      <dgm:spPr/>
    </dgm:pt>
    <dgm:pt modelId="{C22C8799-3B83-B94B-B263-907A7D924C92}" type="pres">
      <dgm:prSet presAssocID="{D53D4A4A-08DD-5A41-8FAB-38DAAA4EF30E}" presName="Name10" presStyleLbl="parChTrans1D2" presStyleIdx="0" presStyleCnt="4"/>
      <dgm:spPr/>
    </dgm:pt>
    <dgm:pt modelId="{78B25407-7A6E-604F-B418-C62C35FBF82D}" type="pres">
      <dgm:prSet presAssocID="{52FD7266-DCCA-EF4D-82BC-4F39C42A865B}" presName="hierRoot2" presStyleCnt="0"/>
      <dgm:spPr/>
    </dgm:pt>
    <dgm:pt modelId="{56B4A448-1B32-154D-B624-CD363BCDF6A0}" type="pres">
      <dgm:prSet presAssocID="{52FD7266-DCCA-EF4D-82BC-4F39C42A865B}" presName="composite2" presStyleCnt="0"/>
      <dgm:spPr/>
    </dgm:pt>
    <dgm:pt modelId="{4CC0CB8B-0311-714E-B0A1-004D82CC2986}" type="pres">
      <dgm:prSet presAssocID="{52FD7266-DCCA-EF4D-82BC-4F39C42A865B}" presName="background2" presStyleLbl="node2" presStyleIdx="0" presStyleCnt="4"/>
      <dgm:spPr/>
    </dgm:pt>
    <dgm:pt modelId="{6984AD69-35EC-2849-A20D-02B4D87F9722}" type="pres">
      <dgm:prSet presAssocID="{52FD7266-DCCA-EF4D-82BC-4F39C42A865B}" presName="text2" presStyleLbl="fgAcc2" presStyleIdx="0" presStyleCnt="4">
        <dgm:presLayoutVars>
          <dgm:chPref val="3"/>
        </dgm:presLayoutVars>
      </dgm:prSet>
      <dgm:spPr/>
    </dgm:pt>
    <dgm:pt modelId="{3FF0B424-9569-0F46-BF07-AB82ECE778B9}" type="pres">
      <dgm:prSet presAssocID="{52FD7266-DCCA-EF4D-82BC-4F39C42A865B}" presName="hierChild3" presStyleCnt="0"/>
      <dgm:spPr/>
    </dgm:pt>
    <dgm:pt modelId="{95BE4DD6-59BD-DD43-9956-F5BEB039D8A0}" type="pres">
      <dgm:prSet presAssocID="{BAB8423E-FC63-5045-934B-FF5436805ED8}" presName="Name10" presStyleLbl="parChTrans1D2" presStyleIdx="1" presStyleCnt="4"/>
      <dgm:spPr/>
    </dgm:pt>
    <dgm:pt modelId="{9E292215-2B83-124D-BC5C-6F0EEA8E551C}" type="pres">
      <dgm:prSet presAssocID="{4FE8F51B-1DF6-0B4E-92B4-D2D4AFFE7D43}" presName="hierRoot2" presStyleCnt="0"/>
      <dgm:spPr/>
    </dgm:pt>
    <dgm:pt modelId="{CD13AA5A-249B-EB48-A294-CCE6138CF721}" type="pres">
      <dgm:prSet presAssocID="{4FE8F51B-1DF6-0B4E-92B4-D2D4AFFE7D43}" presName="composite2" presStyleCnt="0"/>
      <dgm:spPr/>
    </dgm:pt>
    <dgm:pt modelId="{1152C74F-AD67-6F46-B828-682BEC576947}" type="pres">
      <dgm:prSet presAssocID="{4FE8F51B-1DF6-0B4E-92B4-D2D4AFFE7D43}" presName="background2" presStyleLbl="node2" presStyleIdx="1" presStyleCnt="4"/>
      <dgm:spPr/>
    </dgm:pt>
    <dgm:pt modelId="{B6870CF1-B0C7-1748-B51D-78C18AF3C412}" type="pres">
      <dgm:prSet presAssocID="{4FE8F51B-1DF6-0B4E-92B4-D2D4AFFE7D43}" presName="text2" presStyleLbl="fgAcc2" presStyleIdx="1" presStyleCnt="4">
        <dgm:presLayoutVars>
          <dgm:chPref val="3"/>
        </dgm:presLayoutVars>
      </dgm:prSet>
      <dgm:spPr/>
    </dgm:pt>
    <dgm:pt modelId="{94A8DDCD-257E-D347-B747-2AD44A2AC850}" type="pres">
      <dgm:prSet presAssocID="{4FE8F51B-1DF6-0B4E-92B4-D2D4AFFE7D43}" presName="hierChild3" presStyleCnt="0"/>
      <dgm:spPr/>
    </dgm:pt>
    <dgm:pt modelId="{E03F83E0-39E7-DA42-9591-776C92BA1A40}" type="pres">
      <dgm:prSet presAssocID="{A8A45358-0AA7-0A48-A893-C5BC99FC5F8E}" presName="Name10" presStyleLbl="parChTrans1D2" presStyleIdx="2" presStyleCnt="4"/>
      <dgm:spPr/>
    </dgm:pt>
    <dgm:pt modelId="{853CD9E4-0B6E-204E-923B-05BFACB49F86}" type="pres">
      <dgm:prSet presAssocID="{84337992-7A2B-E941-849D-A1A0542B3650}" presName="hierRoot2" presStyleCnt="0"/>
      <dgm:spPr/>
    </dgm:pt>
    <dgm:pt modelId="{4761E5AD-879F-E248-8002-C68D86A82AD2}" type="pres">
      <dgm:prSet presAssocID="{84337992-7A2B-E941-849D-A1A0542B3650}" presName="composite2" presStyleCnt="0"/>
      <dgm:spPr/>
    </dgm:pt>
    <dgm:pt modelId="{E42D24A4-82E4-BB42-957E-D6FDAC8CD073}" type="pres">
      <dgm:prSet presAssocID="{84337992-7A2B-E941-849D-A1A0542B3650}" presName="background2" presStyleLbl="node2" presStyleIdx="2" presStyleCnt="4"/>
      <dgm:spPr/>
    </dgm:pt>
    <dgm:pt modelId="{C0C569D5-C607-6F4D-9368-5EE5B29539B6}" type="pres">
      <dgm:prSet presAssocID="{84337992-7A2B-E941-849D-A1A0542B3650}" presName="text2" presStyleLbl="fgAcc2" presStyleIdx="2" presStyleCnt="4">
        <dgm:presLayoutVars>
          <dgm:chPref val="3"/>
        </dgm:presLayoutVars>
      </dgm:prSet>
      <dgm:spPr/>
    </dgm:pt>
    <dgm:pt modelId="{0A55D95E-08AE-EB48-A180-6DBE09D2E228}" type="pres">
      <dgm:prSet presAssocID="{84337992-7A2B-E941-849D-A1A0542B3650}" presName="hierChild3" presStyleCnt="0"/>
      <dgm:spPr/>
    </dgm:pt>
    <dgm:pt modelId="{D2F88DBD-6156-9E40-9252-F244D5CBBBC3}" type="pres">
      <dgm:prSet presAssocID="{15AE0361-FCAD-5343-86A4-742A78F984B0}" presName="Name10" presStyleLbl="parChTrans1D2" presStyleIdx="3" presStyleCnt="4"/>
      <dgm:spPr/>
    </dgm:pt>
    <dgm:pt modelId="{4791D273-1D92-264D-B268-67C909215554}" type="pres">
      <dgm:prSet presAssocID="{5F5A784B-AF0D-CD42-B447-077569F49EA5}" presName="hierRoot2" presStyleCnt="0"/>
      <dgm:spPr/>
    </dgm:pt>
    <dgm:pt modelId="{782DA96A-7982-B849-980A-BE4EE216F62F}" type="pres">
      <dgm:prSet presAssocID="{5F5A784B-AF0D-CD42-B447-077569F49EA5}" presName="composite2" presStyleCnt="0"/>
      <dgm:spPr/>
    </dgm:pt>
    <dgm:pt modelId="{6446C8F7-003A-1A41-B47C-D91C6B85334A}" type="pres">
      <dgm:prSet presAssocID="{5F5A784B-AF0D-CD42-B447-077569F49EA5}" presName="background2" presStyleLbl="node2" presStyleIdx="3" presStyleCnt="4"/>
      <dgm:spPr/>
    </dgm:pt>
    <dgm:pt modelId="{1DCADA34-D016-CB4F-8C2A-0643C1C6B00E}" type="pres">
      <dgm:prSet presAssocID="{5F5A784B-AF0D-CD42-B447-077569F49EA5}" presName="text2" presStyleLbl="fgAcc2" presStyleIdx="3" presStyleCnt="4">
        <dgm:presLayoutVars>
          <dgm:chPref val="3"/>
        </dgm:presLayoutVars>
      </dgm:prSet>
      <dgm:spPr/>
    </dgm:pt>
    <dgm:pt modelId="{856A9E93-21AE-DD48-9AD6-9E9FA3C0CFDA}" type="pres">
      <dgm:prSet presAssocID="{5F5A784B-AF0D-CD42-B447-077569F49EA5}" presName="hierChild3" presStyleCnt="0"/>
      <dgm:spPr/>
    </dgm:pt>
  </dgm:ptLst>
  <dgm:cxnLst>
    <dgm:cxn modelId="{C9265704-FD8E-064B-AF3C-357A97F12403}" type="presOf" srcId="{52FD7266-DCCA-EF4D-82BC-4F39C42A865B}" destId="{6984AD69-35EC-2849-A20D-02B4D87F9722}" srcOrd="0" destOrd="0" presId="urn:microsoft.com/office/officeart/2005/8/layout/hierarchy1"/>
    <dgm:cxn modelId="{0A81620E-97C9-F84E-AC68-CB3DEDDB673B}" type="presOf" srcId="{15AE0361-FCAD-5343-86A4-742A78F984B0}" destId="{D2F88DBD-6156-9E40-9252-F244D5CBBBC3}" srcOrd="0" destOrd="0" presId="urn:microsoft.com/office/officeart/2005/8/layout/hierarchy1"/>
    <dgm:cxn modelId="{220A3510-90BF-E042-B183-2649E38C26C4}" type="presOf" srcId="{A8A45358-0AA7-0A48-A893-C5BC99FC5F8E}" destId="{E03F83E0-39E7-DA42-9591-776C92BA1A40}" srcOrd="0" destOrd="0" presId="urn:microsoft.com/office/officeart/2005/8/layout/hierarchy1"/>
    <dgm:cxn modelId="{91244529-C268-0149-8DF4-81E4A64925BC}" type="presOf" srcId="{84337992-7A2B-E941-849D-A1A0542B3650}" destId="{C0C569D5-C607-6F4D-9368-5EE5B29539B6}" srcOrd="0" destOrd="0" presId="urn:microsoft.com/office/officeart/2005/8/layout/hierarchy1"/>
    <dgm:cxn modelId="{A1B53447-0A53-4241-8611-81D1387066E5}" srcId="{CD747D6B-0D87-D74D-812D-039F005A297F}" destId="{52FD7266-DCCA-EF4D-82BC-4F39C42A865B}" srcOrd="0" destOrd="0" parTransId="{D53D4A4A-08DD-5A41-8FAB-38DAAA4EF30E}" sibTransId="{94F227C8-37F8-6247-A9C5-5B4C60E1F7A8}"/>
    <dgm:cxn modelId="{B3E1F96E-9716-BA40-8905-4947EDE2F0F7}" srcId="{705C5D28-5A7B-E845-879E-7C029757A9D3}" destId="{CD747D6B-0D87-D74D-812D-039F005A297F}" srcOrd="0" destOrd="0" parTransId="{239795CA-E9B5-FC48-B807-54B7CA7730B2}" sibTransId="{EC9167DE-9AE8-7342-8195-42401CC64CA1}"/>
    <dgm:cxn modelId="{159E1879-B0CD-8046-9A6A-ED8C43111966}" type="presOf" srcId="{D53D4A4A-08DD-5A41-8FAB-38DAAA4EF30E}" destId="{C22C8799-3B83-B94B-B263-907A7D924C92}" srcOrd="0" destOrd="0" presId="urn:microsoft.com/office/officeart/2005/8/layout/hierarchy1"/>
    <dgm:cxn modelId="{F8A52A7E-CED7-9E41-9D09-CC691E78FAAF}" type="presOf" srcId="{4FE8F51B-1DF6-0B4E-92B4-D2D4AFFE7D43}" destId="{B6870CF1-B0C7-1748-B51D-78C18AF3C412}" srcOrd="0" destOrd="0" presId="urn:microsoft.com/office/officeart/2005/8/layout/hierarchy1"/>
    <dgm:cxn modelId="{59CD6C8B-08C8-D94F-AECD-369242A6C0B1}" srcId="{CD747D6B-0D87-D74D-812D-039F005A297F}" destId="{4FE8F51B-1DF6-0B4E-92B4-D2D4AFFE7D43}" srcOrd="1" destOrd="0" parTransId="{BAB8423E-FC63-5045-934B-FF5436805ED8}" sibTransId="{2F2F9548-9321-F54B-AD59-1AB42318E60D}"/>
    <dgm:cxn modelId="{057E869E-68C6-1E4A-A212-4F3E7A91D2E8}" type="presOf" srcId="{CD747D6B-0D87-D74D-812D-039F005A297F}" destId="{7459C3F5-8D53-054A-B9AB-909ADC420636}" srcOrd="0" destOrd="0" presId="urn:microsoft.com/office/officeart/2005/8/layout/hierarchy1"/>
    <dgm:cxn modelId="{99CD82A9-4D3D-3948-A773-D523D928F650}" type="presOf" srcId="{BAB8423E-FC63-5045-934B-FF5436805ED8}" destId="{95BE4DD6-59BD-DD43-9956-F5BEB039D8A0}" srcOrd="0" destOrd="0" presId="urn:microsoft.com/office/officeart/2005/8/layout/hierarchy1"/>
    <dgm:cxn modelId="{E1096BE0-5EF0-7245-AE2D-BA70214D7B43}" srcId="{CD747D6B-0D87-D74D-812D-039F005A297F}" destId="{84337992-7A2B-E941-849D-A1A0542B3650}" srcOrd="2" destOrd="0" parTransId="{A8A45358-0AA7-0A48-A893-C5BC99FC5F8E}" sibTransId="{8D6CEB2F-E866-7042-A642-0486AB71C9BE}"/>
    <dgm:cxn modelId="{5FB6BAE6-706E-B345-A2EA-F1B7118187F9}" type="presOf" srcId="{5F5A784B-AF0D-CD42-B447-077569F49EA5}" destId="{1DCADA34-D016-CB4F-8C2A-0643C1C6B00E}" srcOrd="0" destOrd="0" presId="urn:microsoft.com/office/officeart/2005/8/layout/hierarchy1"/>
    <dgm:cxn modelId="{BA2F92EC-C05B-6E46-A783-5598FEF84B9D}" srcId="{CD747D6B-0D87-D74D-812D-039F005A297F}" destId="{5F5A784B-AF0D-CD42-B447-077569F49EA5}" srcOrd="3" destOrd="0" parTransId="{15AE0361-FCAD-5343-86A4-742A78F984B0}" sibTransId="{F0B98959-732F-BD43-B23C-C0364DA7D17C}"/>
    <dgm:cxn modelId="{BEED94F1-B03C-5543-BF8C-D9CCBE02E714}" type="presOf" srcId="{705C5D28-5A7B-E845-879E-7C029757A9D3}" destId="{1B72B31F-AD83-3B40-BE00-2B0CA112B432}" srcOrd="0" destOrd="0" presId="urn:microsoft.com/office/officeart/2005/8/layout/hierarchy1"/>
    <dgm:cxn modelId="{C750E00F-0340-B446-A713-431F5C560472}" type="presParOf" srcId="{1B72B31F-AD83-3B40-BE00-2B0CA112B432}" destId="{E8244107-D501-3F41-A27F-AD94FA8161AC}" srcOrd="0" destOrd="0" presId="urn:microsoft.com/office/officeart/2005/8/layout/hierarchy1"/>
    <dgm:cxn modelId="{B4EDEC77-DC93-0E4D-A82C-F77A49C28103}" type="presParOf" srcId="{E8244107-D501-3F41-A27F-AD94FA8161AC}" destId="{8F7651C1-9302-D341-91BE-82DF76B30D36}" srcOrd="0" destOrd="0" presId="urn:microsoft.com/office/officeart/2005/8/layout/hierarchy1"/>
    <dgm:cxn modelId="{5A14EB72-D001-3B4A-AB90-F0B9A587A593}" type="presParOf" srcId="{8F7651C1-9302-D341-91BE-82DF76B30D36}" destId="{4429830A-97F8-2140-B286-8692EF50548F}" srcOrd="0" destOrd="0" presId="urn:microsoft.com/office/officeart/2005/8/layout/hierarchy1"/>
    <dgm:cxn modelId="{CFED4C94-F99C-5A42-9C4C-393F9ACB69C3}" type="presParOf" srcId="{8F7651C1-9302-D341-91BE-82DF76B30D36}" destId="{7459C3F5-8D53-054A-B9AB-909ADC420636}" srcOrd="1" destOrd="0" presId="urn:microsoft.com/office/officeart/2005/8/layout/hierarchy1"/>
    <dgm:cxn modelId="{5D6B835A-8D2E-A64E-A31E-42DDE7B29C5A}" type="presParOf" srcId="{E8244107-D501-3F41-A27F-AD94FA8161AC}" destId="{E14FF49E-DE52-F141-AC45-76A0B87886F0}" srcOrd="1" destOrd="0" presId="urn:microsoft.com/office/officeart/2005/8/layout/hierarchy1"/>
    <dgm:cxn modelId="{6C5F1536-D6FE-C547-A0D2-4A389E911A55}" type="presParOf" srcId="{E14FF49E-DE52-F141-AC45-76A0B87886F0}" destId="{C22C8799-3B83-B94B-B263-907A7D924C92}" srcOrd="0" destOrd="0" presId="urn:microsoft.com/office/officeart/2005/8/layout/hierarchy1"/>
    <dgm:cxn modelId="{2A53433C-AE64-5347-B0D0-9F802AFD9ADF}" type="presParOf" srcId="{E14FF49E-DE52-F141-AC45-76A0B87886F0}" destId="{78B25407-7A6E-604F-B418-C62C35FBF82D}" srcOrd="1" destOrd="0" presId="urn:microsoft.com/office/officeart/2005/8/layout/hierarchy1"/>
    <dgm:cxn modelId="{0F4C9FB2-B1D9-A342-9DD9-2EE0875580D3}" type="presParOf" srcId="{78B25407-7A6E-604F-B418-C62C35FBF82D}" destId="{56B4A448-1B32-154D-B624-CD363BCDF6A0}" srcOrd="0" destOrd="0" presId="urn:microsoft.com/office/officeart/2005/8/layout/hierarchy1"/>
    <dgm:cxn modelId="{E40E18BA-42BA-5141-BB36-52080ADD18F7}" type="presParOf" srcId="{56B4A448-1B32-154D-B624-CD363BCDF6A0}" destId="{4CC0CB8B-0311-714E-B0A1-004D82CC2986}" srcOrd="0" destOrd="0" presId="urn:microsoft.com/office/officeart/2005/8/layout/hierarchy1"/>
    <dgm:cxn modelId="{A8361FDD-EC97-8848-891C-515506E93E63}" type="presParOf" srcId="{56B4A448-1B32-154D-B624-CD363BCDF6A0}" destId="{6984AD69-35EC-2849-A20D-02B4D87F9722}" srcOrd="1" destOrd="0" presId="urn:microsoft.com/office/officeart/2005/8/layout/hierarchy1"/>
    <dgm:cxn modelId="{33D17334-C1EE-C64D-A068-7820C8D5B4DE}" type="presParOf" srcId="{78B25407-7A6E-604F-B418-C62C35FBF82D}" destId="{3FF0B424-9569-0F46-BF07-AB82ECE778B9}" srcOrd="1" destOrd="0" presId="urn:microsoft.com/office/officeart/2005/8/layout/hierarchy1"/>
    <dgm:cxn modelId="{FBFA0A5C-7D1B-8742-B86A-B5E6ADAF9541}" type="presParOf" srcId="{E14FF49E-DE52-F141-AC45-76A0B87886F0}" destId="{95BE4DD6-59BD-DD43-9956-F5BEB039D8A0}" srcOrd="2" destOrd="0" presId="urn:microsoft.com/office/officeart/2005/8/layout/hierarchy1"/>
    <dgm:cxn modelId="{296F85C7-6564-5E4B-B24D-930FC4A430D8}" type="presParOf" srcId="{E14FF49E-DE52-F141-AC45-76A0B87886F0}" destId="{9E292215-2B83-124D-BC5C-6F0EEA8E551C}" srcOrd="3" destOrd="0" presId="urn:microsoft.com/office/officeart/2005/8/layout/hierarchy1"/>
    <dgm:cxn modelId="{7C76B0B0-AA2F-AD4E-AEA3-4E31E930550D}" type="presParOf" srcId="{9E292215-2B83-124D-BC5C-6F0EEA8E551C}" destId="{CD13AA5A-249B-EB48-A294-CCE6138CF721}" srcOrd="0" destOrd="0" presId="urn:microsoft.com/office/officeart/2005/8/layout/hierarchy1"/>
    <dgm:cxn modelId="{43F3293A-C337-6743-A05C-D0486359551A}" type="presParOf" srcId="{CD13AA5A-249B-EB48-A294-CCE6138CF721}" destId="{1152C74F-AD67-6F46-B828-682BEC576947}" srcOrd="0" destOrd="0" presId="urn:microsoft.com/office/officeart/2005/8/layout/hierarchy1"/>
    <dgm:cxn modelId="{CCB3598C-D051-E240-A767-8D3530F37DC0}" type="presParOf" srcId="{CD13AA5A-249B-EB48-A294-CCE6138CF721}" destId="{B6870CF1-B0C7-1748-B51D-78C18AF3C412}" srcOrd="1" destOrd="0" presId="urn:microsoft.com/office/officeart/2005/8/layout/hierarchy1"/>
    <dgm:cxn modelId="{039F75F7-C3A0-CB4F-8B63-3E3F2C14FD15}" type="presParOf" srcId="{9E292215-2B83-124D-BC5C-6F0EEA8E551C}" destId="{94A8DDCD-257E-D347-B747-2AD44A2AC850}" srcOrd="1" destOrd="0" presId="urn:microsoft.com/office/officeart/2005/8/layout/hierarchy1"/>
    <dgm:cxn modelId="{106F1DF0-D789-334B-BBFF-C00D20F872C1}" type="presParOf" srcId="{E14FF49E-DE52-F141-AC45-76A0B87886F0}" destId="{E03F83E0-39E7-DA42-9591-776C92BA1A40}" srcOrd="4" destOrd="0" presId="urn:microsoft.com/office/officeart/2005/8/layout/hierarchy1"/>
    <dgm:cxn modelId="{56221689-5555-CF44-8D62-B172B7205BBC}" type="presParOf" srcId="{E14FF49E-DE52-F141-AC45-76A0B87886F0}" destId="{853CD9E4-0B6E-204E-923B-05BFACB49F86}" srcOrd="5" destOrd="0" presId="urn:microsoft.com/office/officeart/2005/8/layout/hierarchy1"/>
    <dgm:cxn modelId="{38C6D8B2-5F06-9446-90D0-31CF4447EA6B}" type="presParOf" srcId="{853CD9E4-0B6E-204E-923B-05BFACB49F86}" destId="{4761E5AD-879F-E248-8002-C68D86A82AD2}" srcOrd="0" destOrd="0" presId="urn:microsoft.com/office/officeart/2005/8/layout/hierarchy1"/>
    <dgm:cxn modelId="{EDC447AF-A8CF-634F-B5BD-B83DE0777780}" type="presParOf" srcId="{4761E5AD-879F-E248-8002-C68D86A82AD2}" destId="{E42D24A4-82E4-BB42-957E-D6FDAC8CD073}" srcOrd="0" destOrd="0" presId="urn:microsoft.com/office/officeart/2005/8/layout/hierarchy1"/>
    <dgm:cxn modelId="{F5278A9F-709B-4F46-B4BC-A34FAEFCA176}" type="presParOf" srcId="{4761E5AD-879F-E248-8002-C68D86A82AD2}" destId="{C0C569D5-C607-6F4D-9368-5EE5B29539B6}" srcOrd="1" destOrd="0" presId="urn:microsoft.com/office/officeart/2005/8/layout/hierarchy1"/>
    <dgm:cxn modelId="{16694A7A-501C-FE45-A709-35BF1503470A}" type="presParOf" srcId="{853CD9E4-0B6E-204E-923B-05BFACB49F86}" destId="{0A55D95E-08AE-EB48-A180-6DBE09D2E228}" srcOrd="1" destOrd="0" presId="urn:microsoft.com/office/officeart/2005/8/layout/hierarchy1"/>
    <dgm:cxn modelId="{D027ED5F-031D-6044-AEA0-277E138E054E}" type="presParOf" srcId="{E14FF49E-DE52-F141-AC45-76A0B87886F0}" destId="{D2F88DBD-6156-9E40-9252-F244D5CBBBC3}" srcOrd="6" destOrd="0" presId="urn:microsoft.com/office/officeart/2005/8/layout/hierarchy1"/>
    <dgm:cxn modelId="{847CAD26-5033-EA4E-B067-8FEBE58D3ACC}" type="presParOf" srcId="{E14FF49E-DE52-F141-AC45-76A0B87886F0}" destId="{4791D273-1D92-264D-B268-67C909215554}" srcOrd="7" destOrd="0" presId="urn:microsoft.com/office/officeart/2005/8/layout/hierarchy1"/>
    <dgm:cxn modelId="{4348E915-46EA-7D4F-A255-C93902A3C6ED}" type="presParOf" srcId="{4791D273-1D92-264D-B268-67C909215554}" destId="{782DA96A-7982-B849-980A-BE4EE216F62F}" srcOrd="0" destOrd="0" presId="urn:microsoft.com/office/officeart/2005/8/layout/hierarchy1"/>
    <dgm:cxn modelId="{67159F7B-91A5-5843-861F-41019450B8FC}" type="presParOf" srcId="{782DA96A-7982-B849-980A-BE4EE216F62F}" destId="{6446C8F7-003A-1A41-B47C-D91C6B85334A}" srcOrd="0" destOrd="0" presId="urn:microsoft.com/office/officeart/2005/8/layout/hierarchy1"/>
    <dgm:cxn modelId="{D1A7CE2B-CF4D-144C-901E-09C65CD0F065}" type="presParOf" srcId="{782DA96A-7982-B849-980A-BE4EE216F62F}" destId="{1DCADA34-D016-CB4F-8C2A-0643C1C6B00E}" srcOrd="1" destOrd="0" presId="urn:microsoft.com/office/officeart/2005/8/layout/hierarchy1"/>
    <dgm:cxn modelId="{4D01B821-0CD5-7E4C-A0F0-B8B355A087F2}" type="presParOf" srcId="{4791D273-1D92-264D-B268-67C909215554}" destId="{856A9E93-21AE-DD48-9AD6-9E9FA3C0CF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5EED9F7-59A5-4573-8DD2-6C76736F8CC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3EE677F-CBE6-40D0-B810-9B75FF056F2E}">
      <dgm:prSet/>
      <dgm:spPr/>
      <dgm:t>
        <a:bodyPr/>
        <a:lstStyle/>
        <a:p>
          <a:r>
            <a:rPr lang="en-US" b="1"/>
            <a:t>pwd</a:t>
          </a:r>
          <a:r>
            <a:rPr lang="en-US"/>
            <a:t>– prints full path to current directory</a:t>
          </a:r>
        </a:p>
      </dgm:t>
    </dgm:pt>
    <dgm:pt modelId="{EC4654FE-F9A3-46A6-8237-88B29007443A}" type="parTrans" cxnId="{2E8456BE-DCA2-48AB-9328-EDF531E16E40}">
      <dgm:prSet/>
      <dgm:spPr/>
      <dgm:t>
        <a:bodyPr/>
        <a:lstStyle/>
        <a:p>
          <a:endParaRPr lang="en-US"/>
        </a:p>
      </dgm:t>
    </dgm:pt>
    <dgm:pt modelId="{480D4D1E-7ADF-4842-978D-228EF41F8E45}" type="sibTrans" cxnId="{2E8456BE-DCA2-48AB-9328-EDF531E16E40}">
      <dgm:prSet/>
      <dgm:spPr/>
      <dgm:t>
        <a:bodyPr/>
        <a:lstStyle/>
        <a:p>
          <a:endParaRPr lang="en-US"/>
        </a:p>
      </dgm:t>
    </dgm:pt>
    <dgm:pt modelId="{C630D234-8952-483F-BC97-8614AB397720}">
      <dgm:prSet/>
      <dgm:spPr/>
      <dgm:t>
        <a:bodyPr/>
        <a:lstStyle/>
        <a:p>
          <a:r>
            <a:rPr lang="en-US" b="1"/>
            <a:t>cd</a:t>
          </a:r>
          <a:r>
            <a:rPr lang="en-US"/>
            <a:t> – changes directory; can use full or relative path as target</a:t>
          </a:r>
        </a:p>
      </dgm:t>
    </dgm:pt>
    <dgm:pt modelId="{5B84BDD0-C782-4688-B053-1109784539F2}" type="parTrans" cxnId="{3B524360-AE5C-4720-AF88-4F54FFF4299E}">
      <dgm:prSet/>
      <dgm:spPr/>
      <dgm:t>
        <a:bodyPr/>
        <a:lstStyle/>
        <a:p>
          <a:endParaRPr lang="en-US"/>
        </a:p>
      </dgm:t>
    </dgm:pt>
    <dgm:pt modelId="{8FA2ED23-40C7-40AF-AA7C-8D76E76081DC}" type="sibTrans" cxnId="{3B524360-AE5C-4720-AF88-4F54FFF4299E}">
      <dgm:prSet/>
      <dgm:spPr/>
      <dgm:t>
        <a:bodyPr/>
        <a:lstStyle/>
        <a:p>
          <a:endParaRPr lang="en-US"/>
        </a:p>
      </dgm:t>
    </dgm:pt>
    <dgm:pt modelId="{FB2F3D08-349B-4C49-B063-FC79E380EA29}">
      <dgm:prSet/>
      <dgm:spPr/>
      <dgm:t>
        <a:bodyPr/>
        <a:lstStyle/>
        <a:p>
          <a:r>
            <a:rPr lang="en-US" b="1"/>
            <a:t>mkdir</a:t>
          </a:r>
          <a:r>
            <a:rPr lang="en-US"/>
            <a:t> – creates a subdirectory in the current directory</a:t>
          </a:r>
        </a:p>
      </dgm:t>
    </dgm:pt>
    <dgm:pt modelId="{4E415554-9E97-41DB-B9C2-27600A359446}" type="parTrans" cxnId="{6EF7DE2E-E482-44F2-9A17-897CE9E2689B}">
      <dgm:prSet/>
      <dgm:spPr/>
      <dgm:t>
        <a:bodyPr/>
        <a:lstStyle/>
        <a:p>
          <a:endParaRPr lang="en-US"/>
        </a:p>
      </dgm:t>
    </dgm:pt>
    <dgm:pt modelId="{F0C17839-A408-4C74-965D-7E6D2D5F8AE7}" type="sibTrans" cxnId="{6EF7DE2E-E482-44F2-9A17-897CE9E2689B}">
      <dgm:prSet/>
      <dgm:spPr/>
      <dgm:t>
        <a:bodyPr/>
        <a:lstStyle/>
        <a:p>
          <a:endParaRPr lang="en-US"/>
        </a:p>
      </dgm:t>
    </dgm:pt>
    <dgm:pt modelId="{01035963-70D4-468D-AFF2-26C58186FB06}">
      <dgm:prSet/>
      <dgm:spPr/>
      <dgm:t>
        <a:bodyPr/>
        <a:lstStyle/>
        <a:p>
          <a:r>
            <a:rPr lang="en-US" b="1" dirty="0"/>
            <a:t>touch</a:t>
          </a:r>
          <a:r>
            <a:rPr lang="en-US" dirty="0"/>
            <a:t> – creates an empty file</a:t>
          </a:r>
        </a:p>
      </dgm:t>
    </dgm:pt>
    <dgm:pt modelId="{C095E268-B15C-4E0D-AA53-9381539D397C}" type="parTrans" cxnId="{06FDDE6F-A2E8-476D-99C5-95EE095BBE8F}">
      <dgm:prSet/>
      <dgm:spPr/>
      <dgm:t>
        <a:bodyPr/>
        <a:lstStyle/>
        <a:p>
          <a:endParaRPr lang="en-US"/>
        </a:p>
      </dgm:t>
    </dgm:pt>
    <dgm:pt modelId="{ACD0D68B-3F34-4A98-BA29-754A892963C8}" type="sibTrans" cxnId="{06FDDE6F-A2E8-476D-99C5-95EE095BBE8F}">
      <dgm:prSet/>
      <dgm:spPr/>
      <dgm:t>
        <a:bodyPr/>
        <a:lstStyle/>
        <a:p>
          <a:endParaRPr lang="en-US"/>
        </a:p>
      </dgm:t>
    </dgm:pt>
    <dgm:pt modelId="{979438EA-D197-40D0-A22F-CCC1D0E8428F}">
      <dgm:prSet/>
      <dgm:spPr/>
      <dgm:t>
        <a:bodyPr/>
        <a:lstStyle/>
        <a:p>
          <a:r>
            <a:rPr lang="en-US" b="1"/>
            <a:t>rm</a:t>
          </a:r>
          <a:r>
            <a:rPr lang="en-US"/>
            <a:t> – removes a file (rm -r removes a directory and all of its  contents)</a:t>
          </a:r>
        </a:p>
      </dgm:t>
    </dgm:pt>
    <dgm:pt modelId="{9BF501C8-53E4-4236-B47F-EC34FA421C44}" type="parTrans" cxnId="{C650F79E-17AD-4C14-BF92-0EE6CF56C599}">
      <dgm:prSet/>
      <dgm:spPr/>
      <dgm:t>
        <a:bodyPr/>
        <a:lstStyle/>
        <a:p>
          <a:endParaRPr lang="en-US"/>
        </a:p>
      </dgm:t>
    </dgm:pt>
    <dgm:pt modelId="{EE5696B8-AB3A-4E20-8F3D-CAB19C1C0CEF}" type="sibTrans" cxnId="{C650F79E-17AD-4C14-BF92-0EE6CF56C599}">
      <dgm:prSet/>
      <dgm:spPr/>
      <dgm:t>
        <a:bodyPr/>
        <a:lstStyle/>
        <a:p>
          <a:endParaRPr lang="en-US"/>
        </a:p>
      </dgm:t>
    </dgm:pt>
    <dgm:pt modelId="{45BC7FDD-9D4B-43F5-8B45-E82BD71394DA}">
      <dgm:prSet/>
      <dgm:spPr/>
      <dgm:t>
        <a:bodyPr/>
        <a:lstStyle/>
        <a:p>
          <a:r>
            <a:rPr lang="en-US" b="1"/>
            <a:t>cp</a:t>
          </a:r>
          <a:r>
            <a:rPr lang="en-US"/>
            <a:t> – copies a file</a:t>
          </a:r>
        </a:p>
      </dgm:t>
    </dgm:pt>
    <dgm:pt modelId="{1BC9577C-8DFA-490F-890B-6675ABFD8221}" type="parTrans" cxnId="{DE5AA124-B3E8-4150-A895-612A59102AB9}">
      <dgm:prSet/>
      <dgm:spPr/>
      <dgm:t>
        <a:bodyPr/>
        <a:lstStyle/>
        <a:p>
          <a:endParaRPr lang="en-US"/>
        </a:p>
      </dgm:t>
    </dgm:pt>
    <dgm:pt modelId="{1B57F366-D6CC-4B97-9E2C-2452AA06AF7A}" type="sibTrans" cxnId="{DE5AA124-B3E8-4150-A895-612A59102AB9}">
      <dgm:prSet/>
      <dgm:spPr/>
      <dgm:t>
        <a:bodyPr/>
        <a:lstStyle/>
        <a:p>
          <a:endParaRPr lang="en-US"/>
        </a:p>
      </dgm:t>
    </dgm:pt>
    <dgm:pt modelId="{058D86F2-5D8C-40EC-9E8F-1D8C70C9AE58}">
      <dgm:prSet/>
      <dgm:spPr/>
      <dgm:t>
        <a:bodyPr/>
        <a:lstStyle/>
        <a:p>
          <a:r>
            <a:rPr lang="en-US" b="1"/>
            <a:t>mv</a:t>
          </a:r>
          <a:r>
            <a:rPr lang="en-US"/>
            <a:t> – moves (or renames) a file or directory</a:t>
          </a:r>
        </a:p>
      </dgm:t>
    </dgm:pt>
    <dgm:pt modelId="{70709A7F-AF42-4A31-82BD-80C4A73B6B6C}" type="parTrans" cxnId="{E759D794-8A21-4F8A-ADB0-A760795DA7B4}">
      <dgm:prSet/>
      <dgm:spPr/>
      <dgm:t>
        <a:bodyPr/>
        <a:lstStyle/>
        <a:p>
          <a:endParaRPr lang="en-US"/>
        </a:p>
      </dgm:t>
    </dgm:pt>
    <dgm:pt modelId="{C11D74EC-100F-49F3-8B84-06694A16E5CC}" type="sibTrans" cxnId="{E759D794-8A21-4F8A-ADB0-A760795DA7B4}">
      <dgm:prSet/>
      <dgm:spPr/>
      <dgm:t>
        <a:bodyPr/>
        <a:lstStyle/>
        <a:p>
          <a:endParaRPr lang="en-US"/>
        </a:p>
      </dgm:t>
    </dgm:pt>
    <dgm:pt modelId="{254D2E0C-28B9-4EF4-AD61-8EA48DDEF173}">
      <dgm:prSet/>
      <dgm:spPr/>
      <dgm:t>
        <a:bodyPr/>
        <a:lstStyle/>
        <a:p>
          <a:r>
            <a:rPr lang="en-US" b="1"/>
            <a:t>ls</a:t>
          </a:r>
          <a:r>
            <a:rPr lang="en-US"/>
            <a:t> – lists the contents of a directory (ls -l gives detailed  listing)</a:t>
          </a:r>
        </a:p>
      </dgm:t>
    </dgm:pt>
    <dgm:pt modelId="{74011DB9-7098-41CF-B83B-40953CE3097C}" type="parTrans" cxnId="{6EB69244-39DA-453D-87AB-631CAA263960}">
      <dgm:prSet/>
      <dgm:spPr/>
      <dgm:t>
        <a:bodyPr/>
        <a:lstStyle/>
        <a:p>
          <a:endParaRPr lang="en-US"/>
        </a:p>
      </dgm:t>
    </dgm:pt>
    <dgm:pt modelId="{192C78E6-5110-4C15-9F46-653F564F38B0}" type="sibTrans" cxnId="{6EB69244-39DA-453D-87AB-631CAA263960}">
      <dgm:prSet/>
      <dgm:spPr/>
      <dgm:t>
        <a:bodyPr/>
        <a:lstStyle/>
        <a:p>
          <a:endParaRPr lang="en-US"/>
        </a:p>
      </dgm:t>
    </dgm:pt>
    <dgm:pt modelId="{476C66CA-58E1-7B41-8A55-5B7348998B04}" type="pres">
      <dgm:prSet presAssocID="{95EED9F7-59A5-4573-8DD2-6C76736F8CCB}" presName="diagram" presStyleCnt="0">
        <dgm:presLayoutVars>
          <dgm:dir/>
          <dgm:resizeHandles val="exact"/>
        </dgm:presLayoutVars>
      </dgm:prSet>
      <dgm:spPr/>
    </dgm:pt>
    <dgm:pt modelId="{9F570F0F-F5DF-7C4D-A028-29E4921966FF}" type="pres">
      <dgm:prSet presAssocID="{F3EE677F-CBE6-40D0-B810-9B75FF056F2E}" presName="node" presStyleLbl="node1" presStyleIdx="0" presStyleCnt="8">
        <dgm:presLayoutVars>
          <dgm:bulletEnabled val="1"/>
        </dgm:presLayoutVars>
      </dgm:prSet>
      <dgm:spPr/>
    </dgm:pt>
    <dgm:pt modelId="{7876A212-3F67-E84A-9D9F-76E98CAF71FA}" type="pres">
      <dgm:prSet presAssocID="{480D4D1E-7ADF-4842-978D-228EF41F8E45}" presName="sibTrans" presStyleCnt="0"/>
      <dgm:spPr/>
    </dgm:pt>
    <dgm:pt modelId="{269D26C6-0BB1-C245-A32A-5F6CFF75D627}" type="pres">
      <dgm:prSet presAssocID="{C630D234-8952-483F-BC97-8614AB397720}" presName="node" presStyleLbl="node1" presStyleIdx="1" presStyleCnt="8">
        <dgm:presLayoutVars>
          <dgm:bulletEnabled val="1"/>
        </dgm:presLayoutVars>
      </dgm:prSet>
      <dgm:spPr/>
    </dgm:pt>
    <dgm:pt modelId="{A6B9C06B-D11B-784D-97EA-2F371C39A9AA}" type="pres">
      <dgm:prSet presAssocID="{8FA2ED23-40C7-40AF-AA7C-8D76E76081DC}" presName="sibTrans" presStyleCnt="0"/>
      <dgm:spPr/>
    </dgm:pt>
    <dgm:pt modelId="{C4297295-3744-1947-8987-680C884F07EB}" type="pres">
      <dgm:prSet presAssocID="{FB2F3D08-349B-4C49-B063-FC79E380EA29}" presName="node" presStyleLbl="node1" presStyleIdx="2" presStyleCnt="8">
        <dgm:presLayoutVars>
          <dgm:bulletEnabled val="1"/>
        </dgm:presLayoutVars>
      </dgm:prSet>
      <dgm:spPr/>
    </dgm:pt>
    <dgm:pt modelId="{0F1AC35A-69FA-4C40-A8E8-1B61820B1FF8}" type="pres">
      <dgm:prSet presAssocID="{F0C17839-A408-4C74-965D-7E6D2D5F8AE7}" presName="sibTrans" presStyleCnt="0"/>
      <dgm:spPr/>
    </dgm:pt>
    <dgm:pt modelId="{6E8730A6-DC89-CA41-86AA-18547BE39AAA}" type="pres">
      <dgm:prSet presAssocID="{01035963-70D4-468D-AFF2-26C58186FB06}" presName="node" presStyleLbl="node1" presStyleIdx="3" presStyleCnt="8">
        <dgm:presLayoutVars>
          <dgm:bulletEnabled val="1"/>
        </dgm:presLayoutVars>
      </dgm:prSet>
      <dgm:spPr/>
    </dgm:pt>
    <dgm:pt modelId="{E5F6E23F-7225-1747-BADA-2A6C49313310}" type="pres">
      <dgm:prSet presAssocID="{ACD0D68B-3F34-4A98-BA29-754A892963C8}" presName="sibTrans" presStyleCnt="0"/>
      <dgm:spPr/>
    </dgm:pt>
    <dgm:pt modelId="{3CA52099-5F1E-0D4A-A072-E54955243D4B}" type="pres">
      <dgm:prSet presAssocID="{979438EA-D197-40D0-A22F-CCC1D0E8428F}" presName="node" presStyleLbl="node1" presStyleIdx="4" presStyleCnt="8">
        <dgm:presLayoutVars>
          <dgm:bulletEnabled val="1"/>
        </dgm:presLayoutVars>
      </dgm:prSet>
      <dgm:spPr/>
    </dgm:pt>
    <dgm:pt modelId="{1844C1D1-6CB3-604E-ABC4-9C3ACA63C7FA}" type="pres">
      <dgm:prSet presAssocID="{EE5696B8-AB3A-4E20-8F3D-CAB19C1C0CEF}" presName="sibTrans" presStyleCnt="0"/>
      <dgm:spPr/>
    </dgm:pt>
    <dgm:pt modelId="{000165AE-12BF-4B41-96E9-3BEDE825F024}" type="pres">
      <dgm:prSet presAssocID="{45BC7FDD-9D4B-43F5-8B45-E82BD71394DA}" presName="node" presStyleLbl="node1" presStyleIdx="5" presStyleCnt="8">
        <dgm:presLayoutVars>
          <dgm:bulletEnabled val="1"/>
        </dgm:presLayoutVars>
      </dgm:prSet>
      <dgm:spPr/>
    </dgm:pt>
    <dgm:pt modelId="{07675C38-0D9F-7347-AE41-C8E6E1A7BD9E}" type="pres">
      <dgm:prSet presAssocID="{1B57F366-D6CC-4B97-9E2C-2452AA06AF7A}" presName="sibTrans" presStyleCnt="0"/>
      <dgm:spPr/>
    </dgm:pt>
    <dgm:pt modelId="{ED7CE60B-0508-1149-9CF8-BDD67C13CDB9}" type="pres">
      <dgm:prSet presAssocID="{058D86F2-5D8C-40EC-9E8F-1D8C70C9AE58}" presName="node" presStyleLbl="node1" presStyleIdx="6" presStyleCnt="8">
        <dgm:presLayoutVars>
          <dgm:bulletEnabled val="1"/>
        </dgm:presLayoutVars>
      </dgm:prSet>
      <dgm:spPr/>
    </dgm:pt>
    <dgm:pt modelId="{B08EE1DA-0163-2746-BA16-9DC2A234E23F}" type="pres">
      <dgm:prSet presAssocID="{C11D74EC-100F-49F3-8B84-06694A16E5CC}" presName="sibTrans" presStyleCnt="0"/>
      <dgm:spPr/>
    </dgm:pt>
    <dgm:pt modelId="{C2A4657F-5CC1-A04D-A43D-28F693424276}" type="pres">
      <dgm:prSet presAssocID="{254D2E0C-28B9-4EF4-AD61-8EA48DDEF173}" presName="node" presStyleLbl="node1" presStyleIdx="7" presStyleCnt="8">
        <dgm:presLayoutVars>
          <dgm:bulletEnabled val="1"/>
        </dgm:presLayoutVars>
      </dgm:prSet>
      <dgm:spPr/>
    </dgm:pt>
  </dgm:ptLst>
  <dgm:cxnLst>
    <dgm:cxn modelId="{7DFF280A-A894-F84E-974C-34130E4686AD}" type="presOf" srcId="{058D86F2-5D8C-40EC-9E8F-1D8C70C9AE58}" destId="{ED7CE60B-0508-1149-9CF8-BDD67C13CDB9}" srcOrd="0" destOrd="0" presId="urn:microsoft.com/office/officeart/2005/8/layout/default"/>
    <dgm:cxn modelId="{8DB1A80C-9C68-A44A-93DB-384AB28E0712}" type="presOf" srcId="{F3EE677F-CBE6-40D0-B810-9B75FF056F2E}" destId="{9F570F0F-F5DF-7C4D-A028-29E4921966FF}" srcOrd="0" destOrd="0" presId="urn:microsoft.com/office/officeart/2005/8/layout/default"/>
    <dgm:cxn modelId="{DE5AA124-B3E8-4150-A895-612A59102AB9}" srcId="{95EED9F7-59A5-4573-8DD2-6C76736F8CCB}" destId="{45BC7FDD-9D4B-43F5-8B45-E82BD71394DA}" srcOrd="5" destOrd="0" parTransId="{1BC9577C-8DFA-490F-890B-6675ABFD8221}" sibTransId="{1B57F366-D6CC-4B97-9E2C-2452AA06AF7A}"/>
    <dgm:cxn modelId="{6EF7DE2E-E482-44F2-9A17-897CE9E2689B}" srcId="{95EED9F7-59A5-4573-8DD2-6C76736F8CCB}" destId="{FB2F3D08-349B-4C49-B063-FC79E380EA29}" srcOrd="2" destOrd="0" parTransId="{4E415554-9E97-41DB-B9C2-27600A359446}" sibTransId="{F0C17839-A408-4C74-965D-7E6D2D5F8AE7}"/>
    <dgm:cxn modelId="{6EB69244-39DA-453D-87AB-631CAA263960}" srcId="{95EED9F7-59A5-4573-8DD2-6C76736F8CCB}" destId="{254D2E0C-28B9-4EF4-AD61-8EA48DDEF173}" srcOrd="7" destOrd="0" parTransId="{74011DB9-7098-41CF-B83B-40953CE3097C}" sibTransId="{192C78E6-5110-4C15-9F46-653F564F38B0}"/>
    <dgm:cxn modelId="{AAE7A25F-1765-BE48-8132-A13A80153F92}" type="presOf" srcId="{45BC7FDD-9D4B-43F5-8B45-E82BD71394DA}" destId="{000165AE-12BF-4B41-96E9-3BEDE825F024}" srcOrd="0" destOrd="0" presId="urn:microsoft.com/office/officeart/2005/8/layout/default"/>
    <dgm:cxn modelId="{3B524360-AE5C-4720-AF88-4F54FFF4299E}" srcId="{95EED9F7-59A5-4573-8DD2-6C76736F8CCB}" destId="{C630D234-8952-483F-BC97-8614AB397720}" srcOrd="1" destOrd="0" parTransId="{5B84BDD0-C782-4688-B053-1109784539F2}" sibTransId="{8FA2ED23-40C7-40AF-AA7C-8D76E76081DC}"/>
    <dgm:cxn modelId="{FBF0476C-E99A-884B-84D4-F23D37307DF1}" type="presOf" srcId="{95EED9F7-59A5-4573-8DD2-6C76736F8CCB}" destId="{476C66CA-58E1-7B41-8A55-5B7348998B04}" srcOrd="0" destOrd="0" presId="urn:microsoft.com/office/officeart/2005/8/layout/default"/>
    <dgm:cxn modelId="{06FDDE6F-A2E8-476D-99C5-95EE095BBE8F}" srcId="{95EED9F7-59A5-4573-8DD2-6C76736F8CCB}" destId="{01035963-70D4-468D-AFF2-26C58186FB06}" srcOrd="3" destOrd="0" parTransId="{C095E268-B15C-4E0D-AA53-9381539D397C}" sibTransId="{ACD0D68B-3F34-4A98-BA29-754A892963C8}"/>
    <dgm:cxn modelId="{88518285-5734-114C-8D6A-A7428DB6EB57}" type="presOf" srcId="{254D2E0C-28B9-4EF4-AD61-8EA48DDEF173}" destId="{C2A4657F-5CC1-A04D-A43D-28F693424276}" srcOrd="0" destOrd="0" presId="urn:microsoft.com/office/officeart/2005/8/layout/default"/>
    <dgm:cxn modelId="{6D864794-DF2E-8D4A-82C8-A26A5A778C79}" type="presOf" srcId="{FB2F3D08-349B-4C49-B063-FC79E380EA29}" destId="{C4297295-3744-1947-8987-680C884F07EB}" srcOrd="0" destOrd="0" presId="urn:microsoft.com/office/officeart/2005/8/layout/default"/>
    <dgm:cxn modelId="{E759D794-8A21-4F8A-ADB0-A760795DA7B4}" srcId="{95EED9F7-59A5-4573-8DD2-6C76736F8CCB}" destId="{058D86F2-5D8C-40EC-9E8F-1D8C70C9AE58}" srcOrd="6" destOrd="0" parTransId="{70709A7F-AF42-4A31-82BD-80C4A73B6B6C}" sibTransId="{C11D74EC-100F-49F3-8B84-06694A16E5CC}"/>
    <dgm:cxn modelId="{29272498-BCFA-C740-8879-F56842091F13}" type="presOf" srcId="{01035963-70D4-468D-AFF2-26C58186FB06}" destId="{6E8730A6-DC89-CA41-86AA-18547BE39AAA}" srcOrd="0" destOrd="0" presId="urn:microsoft.com/office/officeart/2005/8/layout/default"/>
    <dgm:cxn modelId="{C650F79E-17AD-4C14-BF92-0EE6CF56C599}" srcId="{95EED9F7-59A5-4573-8DD2-6C76736F8CCB}" destId="{979438EA-D197-40D0-A22F-CCC1D0E8428F}" srcOrd="4" destOrd="0" parTransId="{9BF501C8-53E4-4236-B47F-EC34FA421C44}" sibTransId="{EE5696B8-AB3A-4E20-8F3D-CAB19C1C0CEF}"/>
    <dgm:cxn modelId="{7E89CEAA-3313-4B45-A852-D9EAE2178B78}" type="presOf" srcId="{C630D234-8952-483F-BC97-8614AB397720}" destId="{269D26C6-0BB1-C245-A32A-5F6CFF75D627}" srcOrd="0" destOrd="0" presId="urn:microsoft.com/office/officeart/2005/8/layout/default"/>
    <dgm:cxn modelId="{2E8456BE-DCA2-48AB-9328-EDF531E16E40}" srcId="{95EED9F7-59A5-4573-8DD2-6C76736F8CCB}" destId="{F3EE677F-CBE6-40D0-B810-9B75FF056F2E}" srcOrd="0" destOrd="0" parTransId="{EC4654FE-F9A3-46A6-8237-88B29007443A}" sibTransId="{480D4D1E-7ADF-4842-978D-228EF41F8E45}"/>
    <dgm:cxn modelId="{037288EA-83F9-C743-93BF-658E5AE07FD0}" type="presOf" srcId="{979438EA-D197-40D0-A22F-CCC1D0E8428F}" destId="{3CA52099-5F1E-0D4A-A072-E54955243D4B}" srcOrd="0" destOrd="0" presId="urn:microsoft.com/office/officeart/2005/8/layout/default"/>
    <dgm:cxn modelId="{762E7B55-08BD-6246-A92A-A4CED6DB6800}" type="presParOf" srcId="{476C66CA-58E1-7B41-8A55-5B7348998B04}" destId="{9F570F0F-F5DF-7C4D-A028-29E4921966FF}" srcOrd="0" destOrd="0" presId="urn:microsoft.com/office/officeart/2005/8/layout/default"/>
    <dgm:cxn modelId="{C776799D-3EE7-7741-BE0F-427AB2FB31AA}" type="presParOf" srcId="{476C66CA-58E1-7B41-8A55-5B7348998B04}" destId="{7876A212-3F67-E84A-9D9F-76E98CAF71FA}" srcOrd="1" destOrd="0" presId="urn:microsoft.com/office/officeart/2005/8/layout/default"/>
    <dgm:cxn modelId="{BC3D698F-D763-0441-B572-8C22171A9C99}" type="presParOf" srcId="{476C66CA-58E1-7B41-8A55-5B7348998B04}" destId="{269D26C6-0BB1-C245-A32A-5F6CFF75D627}" srcOrd="2" destOrd="0" presId="urn:microsoft.com/office/officeart/2005/8/layout/default"/>
    <dgm:cxn modelId="{68F88893-6509-8F42-BAF5-E961AF3D1594}" type="presParOf" srcId="{476C66CA-58E1-7B41-8A55-5B7348998B04}" destId="{A6B9C06B-D11B-784D-97EA-2F371C39A9AA}" srcOrd="3" destOrd="0" presId="urn:microsoft.com/office/officeart/2005/8/layout/default"/>
    <dgm:cxn modelId="{A32A3D6E-D01F-1D44-BFBC-C1111F10A9F8}" type="presParOf" srcId="{476C66CA-58E1-7B41-8A55-5B7348998B04}" destId="{C4297295-3744-1947-8987-680C884F07EB}" srcOrd="4" destOrd="0" presId="urn:microsoft.com/office/officeart/2005/8/layout/default"/>
    <dgm:cxn modelId="{E7BD24D7-2DED-514E-AB62-82FC3220529A}" type="presParOf" srcId="{476C66CA-58E1-7B41-8A55-5B7348998B04}" destId="{0F1AC35A-69FA-4C40-A8E8-1B61820B1FF8}" srcOrd="5" destOrd="0" presId="urn:microsoft.com/office/officeart/2005/8/layout/default"/>
    <dgm:cxn modelId="{9E20B2FA-9909-B14F-8602-90D3AC05393A}" type="presParOf" srcId="{476C66CA-58E1-7B41-8A55-5B7348998B04}" destId="{6E8730A6-DC89-CA41-86AA-18547BE39AAA}" srcOrd="6" destOrd="0" presId="urn:microsoft.com/office/officeart/2005/8/layout/default"/>
    <dgm:cxn modelId="{C7FC8655-949F-5349-9420-673860E36DF7}" type="presParOf" srcId="{476C66CA-58E1-7B41-8A55-5B7348998B04}" destId="{E5F6E23F-7225-1747-BADA-2A6C49313310}" srcOrd="7" destOrd="0" presId="urn:microsoft.com/office/officeart/2005/8/layout/default"/>
    <dgm:cxn modelId="{FA1E005D-D3BB-D140-9974-8848564D1B6C}" type="presParOf" srcId="{476C66CA-58E1-7B41-8A55-5B7348998B04}" destId="{3CA52099-5F1E-0D4A-A072-E54955243D4B}" srcOrd="8" destOrd="0" presId="urn:microsoft.com/office/officeart/2005/8/layout/default"/>
    <dgm:cxn modelId="{CB2581D7-E430-FF41-8663-2CCB3FEAFBC7}" type="presParOf" srcId="{476C66CA-58E1-7B41-8A55-5B7348998B04}" destId="{1844C1D1-6CB3-604E-ABC4-9C3ACA63C7FA}" srcOrd="9" destOrd="0" presId="urn:microsoft.com/office/officeart/2005/8/layout/default"/>
    <dgm:cxn modelId="{1B54D0AF-3B96-9540-8E01-04B4D45741CB}" type="presParOf" srcId="{476C66CA-58E1-7B41-8A55-5B7348998B04}" destId="{000165AE-12BF-4B41-96E9-3BEDE825F024}" srcOrd="10" destOrd="0" presId="urn:microsoft.com/office/officeart/2005/8/layout/default"/>
    <dgm:cxn modelId="{DA04E923-6211-4E4C-9587-90DC281680F8}" type="presParOf" srcId="{476C66CA-58E1-7B41-8A55-5B7348998B04}" destId="{07675C38-0D9F-7347-AE41-C8E6E1A7BD9E}" srcOrd="11" destOrd="0" presId="urn:microsoft.com/office/officeart/2005/8/layout/default"/>
    <dgm:cxn modelId="{0F23FD38-A394-F841-857F-B1E25FF3C9A3}" type="presParOf" srcId="{476C66CA-58E1-7B41-8A55-5B7348998B04}" destId="{ED7CE60B-0508-1149-9CF8-BDD67C13CDB9}" srcOrd="12" destOrd="0" presId="urn:microsoft.com/office/officeart/2005/8/layout/default"/>
    <dgm:cxn modelId="{A2242D94-A336-024C-A7E0-653B66DAFB4A}" type="presParOf" srcId="{476C66CA-58E1-7B41-8A55-5B7348998B04}" destId="{B08EE1DA-0163-2746-BA16-9DC2A234E23F}" srcOrd="13" destOrd="0" presId="urn:microsoft.com/office/officeart/2005/8/layout/default"/>
    <dgm:cxn modelId="{2AFFF200-7D00-7243-8255-5AB0422DC299}" type="presParOf" srcId="{476C66CA-58E1-7B41-8A55-5B7348998B04}" destId="{C2A4657F-5CC1-A04D-A43D-28F693424276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B71D4E5-427F-4418-8280-E9E4E21FB087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239176-0990-4FE3-9F1F-2DE5630E8E32}">
      <dgm:prSet/>
      <dgm:spPr/>
      <dgm:t>
        <a:bodyPr/>
        <a:lstStyle/>
        <a:p>
          <a:r>
            <a:rPr lang="en-US" b="1" dirty="0"/>
            <a:t>less</a:t>
          </a:r>
          <a:r>
            <a:rPr lang="en-US" dirty="0"/>
            <a:t>– displays a file one screen at a time</a:t>
          </a:r>
        </a:p>
      </dgm:t>
    </dgm:pt>
    <dgm:pt modelId="{C66B646C-EE38-49CB-955D-E874C24F9F0E}" type="parTrans" cxnId="{1F250AA2-063D-4ECF-AA2D-7E8CD94EC993}">
      <dgm:prSet/>
      <dgm:spPr/>
      <dgm:t>
        <a:bodyPr/>
        <a:lstStyle/>
        <a:p>
          <a:endParaRPr lang="en-US"/>
        </a:p>
      </dgm:t>
    </dgm:pt>
    <dgm:pt modelId="{9F5288F5-A28F-4F1C-AFF3-537F869638D0}" type="sibTrans" cxnId="{1F250AA2-063D-4ECF-AA2D-7E8CD94EC993}">
      <dgm:prSet/>
      <dgm:spPr/>
      <dgm:t>
        <a:bodyPr/>
        <a:lstStyle/>
        <a:p>
          <a:endParaRPr lang="en-US"/>
        </a:p>
      </dgm:t>
    </dgm:pt>
    <dgm:pt modelId="{87BFD1AC-3A9D-44D2-A4B9-3D0B72365825}">
      <dgm:prSet/>
      <dgm:spPr/>
      <dgm:t>
        <a:bodyPr/>
        <a:lstStyle/>
        <a:p>
          <a:r>
            <a:rPr lang="en-US" b="1"/>
            <a:t>cat</a:t>
          </a:r>
          <a:r>
            <a:rPr lang="en-US"/>
            <a:t> – prints entire file to the screen</a:t>
          </a:r>
        </a:p>
      </dgm:t>
    </dgm:pt>
    <dgm:pt modelId="{1E31886C-57CC-49B2-ACFD-AAB6CD8B0FBA}" type="parTrans" cxnId="{A2877611-C0EC-4326-A79F-16C2591514BD}">
      <dgm:prSet/>
      <dgm:spPr/>
      <dgm:t>
        <a:bodyPr/>
        <a:lstStyle/>
        <a:p>
          <a:endParaRPr lang="en-US"/>
        </a:p>
      </dgm:t>
    </dgm:pt>
    <dgm:pt modelId="{007619F3-348D-4D25-A2CA-6373C87F0A20}" type="sibTrans" cxnId="{A2877611-C0EC-4326-A79F-16C2591514BD}">
      <dgm:prSet/>
      <dgm:spPr/>
      <dgm:t>
        <a:bodyPr/>
        <a:lstStyle/>
        <a:p>
          <a:endParaRPr lang="en-US"/>
        </a:p>
      </dgm:t>
    </dgm:pt>
    <dgm:pt modelId="{E53F5AF7-2F24-44A8-86ED-FC848F00F91A}">
      <dgm:prSet/>
      <dgm:spPr/>
      <dgm:t>
        <a:bodyPr/>
        <a:lstStyle/>
        <a:p>
          <a:r>
            <a:rPr lang="en-US" b="1"/>
            <a:t>head</a:t>
          </a:r>
          <a:r>
            <a:rPr lang="en-US"/>
            <a:t> – prints the first few lines of a file</a:t>
          </a:r>
        </a:p>
      </dgm:t>
    </dgm:pt>
    <dgm:pt modelId="{333604E0-FA91-4B3F-961A-12E0A7A54D1C}" type="parTrans" cxnId="{D23ECECD-2B9B-4E6D-A651-DEB41C08A818}">
      <dgm:prSet/>
      <dgm:spPr/>
      <dgm:t>
        <a:bodyPr/>
        <a:lstStyle/>
        <a:p>
          <a:endParaRPr lang="en-US"/>
        </a:p>
      </dgm:t>
    </dgm:pt>
    <dgm:pt modelId="{CEBB7E9D-CC08-4EE1-81CA-7B127199E755}" type="sibTrans" cxnId="{D23ECECD-2B9B-4E6D-A651-DEB41C08A818}">
      <dgm:prSet/>
      <dgm:spPr/>
      <dgm:t>
        <a:bodyPr/>
        <a:lstStyle/>
        <a:p>
          <a:endParaRPr lang="en-US"/>
        </a:p>
      </dgm:t>
    </dgm:pt>
    <dgm:pt modelId="{76EA1432-BFB9-4F8F-986F-ABBE508EF990}">
      <dgm:prSet/>
      <dgm:spPr/>
      <dgm:t>
        <a:bodyPr/>
        <a:lstStyle/>
        <a:p>
          <a:r>
            <a:rPr lang="en-US" b="1" dirty="0"/>
            <a:t>tail</a:t>
          </a:r>
          <a:r>
            <a:rPr lang="en-US" dirty="0"/>
            <a:t> – prints the last few lines  (with -f in real-time the end of a file that may be changing)</a:t>
          </a:r>
        </a:p>
      </dgm:t>
    </dgm:pt>
    <dgm:pt modelId="{00D95B9C-54E9-40EE-938C-A1ECAA7B6AEB}" type="parTrans" cxnId="{17AE1C28-45BD-49C1-8387-0D8A874853BF}">
      <dgm:prSet/>
      <dgm:spPr/>
      <dgm:t>
        <a:bodyPr/>
        <a:lstStyle/>
        <a:p>
          <a:endParaRPr lang="en-US"/>
        </a:p>
      </dgm:t>
    </dgm:pt>
    <dgm:pt modelId="{8D4B22E5-23A9-4D34-B3A3-2D55B9C58595}" type="sibTrans" cxnId="{17AE1C28-45BD-49C1-8387-0D8A874853BF}">
      <dgm:prSet/>
      <dgm:spPr/>
      <dgm:t>
        <a:bodyPr/>
        <a:lstStyle/>
        <a:p>
          <a:endParaRPr lang="en-US"/>
        </a:p>
      </dgm:t>
    </dgm:pt>
    <dgm:pt modelId="{CD62F023-DCEC-4BFA-9D28-4FD667774C5A}">
      <dgm:prSet/>
      <dgm:spPr/>
      <dgm:t>
        <a:bodyPr/>
        <a:lstStyle/>
        <a:p>
          <a:r>
            <a:rPr lang="en-US" b="1" dirty="0"/>
            <a:t>diff</a:t>
          </a:r>
          <a:r>
            <a:rPr lang="en-US" dirty="0"/>
            <a:t>– shows differences between two files</a:t>
          </a:r>
        </a:p>
      </dgm:t>
    </dgm:pt>
    <dgm:pt modelId="{5EA0F028-A3C6-4E9A-AD43-77E4AD826685}" type="parTrans" cxnId="{B150092A-AA46-4F4E-8CD5-4E2B30A61F6E}">
      <dgm:prSet/>
      <dgm:spPr/>
      <dgm:t>
        <a:bodyPr/>
        <a:lstStyle/>
        <a:p>
          <a:endParaRPr lang="en-US"/>
        </a:p>
      </dgm:t>
    </dgm:pt>
    <dgm:pt modelId="{E941264B-E456-41F6-A1A8-6AEA7C21A693}" type="sibTrans" cxnId="{B150092A-AA46-4F4E-8CD5-4E2B30A61F6E}">
      <dgm:prSet/>
      <dgm:spPr/>
      <dgm:t>
        <a:bodyPr/>
        <a:lstStyle/>
        <a:p>
          <a:endParaRPr lang="en-US"/>
        </a:p>
      </dgm:t>
    </dgm:pt>
    <dgm:pt modelId="{840D6D53-BA18-4E30-88C1-8C028C0E65FD}">
      <dgm:prSet/>
      <dgm:spPr/>
      <dgm:t>
        <a:bodyPr/>
        <a:lstStyle/>
        <a:p>
          <a:r>
            <a:rPr lang="en-US" b="1"/>
            <a:t>grep </a:t>
          </a:r>
          <a:r>
            <a:rPr lang="en-US"/>
            <a:t>– prints lines containing a string or other regular  expression  	</a:t>
          </a:r>
          <a:br>
            <a:rPr lang="en-US"/>
          </a:br>
          <a:r>
            <a:rPr lang="en-US"/>
            <a:t>ps –ef | grep xx	</a:t>
          </a:r>
        </a:p>
      </dgm:t>
    </dgm:pt>
    <dgm:pt modelId="{69062066-89DD-489D-8FAA-8A4BE4FDF501}" type="parTrans" cxnId="{400FA121-DBAA-40D7-A316-4AA483B05A8F}">
      <dgm:prSet/>
      <dgm:spPr/>
      <dgm:t>
        <a:bodyPr/>
        <a:lstStyle/>
        <a:p>
          <a:endParaRPr lang="en-US"/>
        </a:p>
      </dgm:t>
    </dgm:pt>
    <dgm:pt modelId="{F7A9321C-D527-4E56-8A13-9A74EF286E35}" type="sibTrans" cxnId="{400FA121-DBAA-40D7-A316-4AA483B05A8F}">
      <dgm:prSet/>
      <dgm:spPr/>
      <dgm:t>
        <a:bodyPr/>
        <a:lstStyle/>
        <a:p>
          <a:endParaRPr lang="en-US"/>
        </a:p>
      </dgm:t>
    </dgm:pt>
    <dgm:pt modelId="{9C5DC8CF-C212-43D0-8880-61A448F418A3}">
      <dgm:prSet/>
      <dgm:spPr/>
      <dgm:t>
        <a:bodyPr/>
        <a:lstStyle/>
        <a:p>
          <a:r>
            <a:rPr lang="en-US" b="1"/>
            <a:t>sort</a:t>
          </a:r>
          <a:r>
            <a:rPr lang="en-US"/>
            <a:t> – sorts lines in a file</a:t>
          </a:r>
        </a:p>
      </dgm:t>
    </dgm:pt>
    <dgm:pt modelId="{E140FA04-4026-4FAD-8D7D-078FB6339E33}" type="parTrans" cxnId="{75A8329C-B744-455C-B777-37507445C616}">
      <dgm:prSet/>
      <dgm:spPr/>
      <dgm:t>
        <a:bodyPr/>
        <a:lstStyle/>
        <a:p>
          <a:endParaRPr lang="en-US"/>
        </a:p>
      </dgm:t>
    </dgm:pt>
    <dgm:pt modelId="{2F7613DD-B233-42A5-B817-3A29E04CFA3E}" type="sibTrans" cxnId="{75A8329C-B744-455C-B777-37507445C616}">
      <dgm:prSet/>
      <dgm:spPr/>
      <dgm:t>
        <a:bodyPr/>
        <a:lstStyle/>
        <a:p>
          <a:endParaRPr lang="en-US"/>
        </a:p>
      </dgm:t>
    </dgm:pt>
    <dgm:pt modelId="{4FE7F796-809D-4FC1-9995-7C510CA2E3F8}">
      <dgm:prSet/>
      <dgm:spPr/>
      <dgm:t>
        <a:bodyPr/>
        <a:lstStyle/>
        <a:p>
          <a:r>
            <a:rPr lang="en-US" b="1"/>
            <a:t>find</a:t>
          </a:r>
          <a:r>
            <a:rPr lang="en-US"/>
            <a:t> – searches for files that meet specified criteria</a:t>
          </a:r>
        </a:p>
      </dgm:t>
    </dgm:pt>
    <dgm:pt modelId="{62299468-D4B5-45AB-8B6F-BF75B441F509}" type="parTrans" cxnId="{29A1D262-2A8A-4C21-8BF0-863663DD0251}">
      <dgm:prSet/>
      <dgm:spPr/>
      <dgm:t>
        <a:bodyPr/>
        <a:lstStyle/>
        <a:p>
          <a:endParaRPr lang="en-US"/>
        </a:p>
      </dgm:t>
    </dgm:pt>
    <dgm:pt modelId="{3D41A6C1-A1BC-4B90-8465-7518A402F0A5}" type="sibTrans" cxnId="{29A1D262-2A8A-4C21-8BF0-863663DD0251}">
      <dgm:prSet/>
      <dgm:spPr/>
      <dgm:t>
        <a:bodyPr/>
        <a:lstStyle/>
        <a:p>
          <a:endParaRPr lang="en-US"/>
        </a:p>
      </dgm:t>
    </dgm:pt>
    <dgm:pt modelId="{4A32941A-3E1F-4E81-95AE-9447B53E1AD1}">
      <dgm:prSet/>
      <dgm:spPr/>
      <dgm:t>
        <a:bodyPr/>
        <a:lstStyle/>
        <a:p>
          <a:r>
            <a:rPr lang="en-US" b="1"/>
            <a:t>wc</a:t>
          </a:r>
          <a:r>
            <a:rPr lang="en-US"/>
            <a:t> – count words, lines, or characters in a file</a:t>
          </a:r>
        </a:p>
      </dgm:t>
    </dgm:pt>
    <dgm:pt modelId="{36C550DF-D42A-459E-9805-345120E9C677}" type="parTrans" cxnId="{269D9753-8BC9-4929-BBAD-627AA415453E}">
      <dgm:prSet/>
      <dgm:spPr/>
      <dgm:t>
        <a:bodyPr/>
        <a:lstStyle/>
        <a:p>
          <a:endParaRPr lang="en-US"/>
        </a:p>
      </dgm:t>
    </dgm:pt>
    <dgm:pt modelId="{D8362D1C-FA02-4AC9-A71F-9829C52E8602}" type="sibTrans" cxnId="{269D9753-8BC9-4929-BBAD-627AA415453E}">
      <dgm:prSet/>
      <dgm:spPr/>
      <dgm:t>
        <a:bodyPr/>
        <a:lstStyle/>
        <a:p>
          <a:endParaRPr lang="en-US"/>
        </a:p>
      </dgm:t>
    </dgm:pt>
    <dgm:pt modelId="{C9C5473E-EB63-F84A-B7C5-1EFB4D92AA80}" type="pres">
      <dgm:prSet presAssocID="{7B71D4E5-427F-4418-8280-E9E4E21FB087}" presName="Name0" presStyleCnt="0">
        <dgm:presLayoutVars>
          <dgm:dir/>
          <dgm:resizeHandles/>
        </dgm:presLayoutVars>
      </dgm:prSet>
      <dgm:spPr/>
    </dgm:pt>
    <dgm:pt modelId="{EDFF3622-230C-F548-BFA1-FC4EE6E31C1D}" type="pres">
      <dgm:prSet presAssocID="{7A239176-0990-4FE3-9F1F-2DE5630E8E32}" presName="compNode" presStyleCnt="0"/>
      <dgm:spPr/>
    </dgm:pt>
    <dgm:pt modelId="{AD9C2835-14B8-FE4A-AB90-C73F99D8B141}" type="pres">
      <dgm:prSet presAssocID="{7A239176-0990-4FE3-9F1F-2DE5630E8E32}" presName="dummyConnPt" presStyleCnt="0"/>
      <dgm:spPr/>
    </dgm:pt>
    <dgm:pt modelId="{7271A978-4C5D-554F-82A7-5FF9DDF7B79C}" type="pres">
      <dgm:prSet presAssocID="{7A239176-0990-4FE3-9F1F-2DE5630E8E32}" presName="node" presStyleLbl="node1" presStyleIdx="0" presStyleCnt="9">
        <dgm:presLayoutVars>
          <dgm:bulletEnabled val="1"/>
        </dgm:presLayoutVars>
      </dgm:prSet>
      <dgm:spPr/>
    </dgm:pt>
    <dgm:pt modelId="{FD69BF93-6D0B-F346-9D3F-2AAFBC7DA5B9}" type="pres">
      <dgm:prSet presAssocID="{9F5288F5-A28F-4F1C-AFF3-537F869638D0}" presName="sibTrans" presStyleLbl="bgSibTrans2D1" presStyleIdx="0" presStyleCnt="8"/>
      <dgm:spPr/>
    </dgm:pt>
    <dgm:pt modelId="{36B22DC1-CBA5-5745-B64F-1813A3005016}" type="pres">
      <dgm:prSet presAssocID="{87BFD1AC-3A9D-44D2-A4B9-3D0B72365825}" presName="compNode" presStyleCnt="0"/>
      <dgm:spPr/>
    </dgm:pt>
    <dgm:pt modelId="{A6F42D82-7600-2B4E-B845-77D3A8214096}" type="pres">
      <dgm:prSet presAssocID="{87BFD1AC-3A9D-44D2-A4B9-3D0B72365825}" presName="dummyConnPt" presStyleCnt="0"/>
      <dgm:spPr/>
    </dgm:pt>
    <dgm:pt modelId="{8F521A94-129D-4F43-A7BE-2F648713E604}" type="pres">
      <dgm:prSet presAssocID="{87BFD1AC-3A9D-44D2-A4B9-3D0B72365825}" presName="node" presStyleLbl="node1" presStyleIdx="1" presStyleCnt="9">
        <dgm:presLayoutVars>
          <dgm:bulletEnabled val="1"/>
        </dgm:presLayoutVars>
      </dgm:prSet>
      <dgm:spPr/>
    </dgm:pt>
    <dgm:pt modelId="{70F815A6-8603-3C40-A647-9603E4F4BB6F}" type="pres">
      <dgm:prSet presAssocID="{007619F3-348D-4D25-A2CA-6373C87F0A20}" presName="sibTrans" presStyleLbl="bgSibTrans2D1" presStyleIdx="1" presStyleCnt="8"/>
      <dgm:spPr/>
    </dgm:pt>
    <dgm:pt modelId="{44541307-70D4-E34E-B6E2-5DF81E6E5994}" type="pres">
      <dgm:prSet presAssocID="{E53F5AF7-2F24-44A8-86ED-FC848F00F91A}" presName="compNode" presStyleCnt="0"/>
      <dgm:spPr/>
    </dgm:pt>
    <dgm:pt modelId="{FB313B64-E737-9B4E-B1D5-D7A21E3E0E33}" type="pres">
      <dgm:prSet presAssocID="{E53F5AF7-2F24-44A8-86ED-FC848F00F91A}" presName="dummyConnPt" presStyleCnt="0"/>
      <dgm:spPr/>
    </dgm:pt>
    <dgm:pt modelId="{AEEDC8EC-8518-384D-B574-B9863B690427}" type="pres">
      <dgm:prSet presAssocID="{E53F5AF7-2F24-44A8-86ED-FC848F00F91A}" presName="node" presStyleLbl="node1" presStyleIdx="2" presStyleCnt="9">
        <dgm:presLayoutVars>
          <dgm:bulletEnabled val="1"/>
        </dgm:presLayoutVars>
      </dgm:prSet>
      <dgm:spPr/>
    </dgm:pt>
    <dgm:pt modelId="{C6E4464A-126D-EE49-9F1A-B8BB42EFA099}" type="pres">
      <dgm:prSet presAssocID="{CEBB7E9D-CC08-4EE1-81CA-7B127199E755}" presName="sibTrans" presStyleLbl="bgSibTrans2D1" presStyleIdx="2" presStyleCnt="8"/>
      <dgm:spPr/>
    </dgm:pt>
    <dgm:pt modelId="{057E4BE6-4EA1-0847-ADC6-343821CB064D}" type="pres">
      <dgm:prSet presAssocID="{76EA1432-BFB9-4F8F-986F-ABBE508EF990}" presName="compNode" presStyleCnt="0"/>
      <dgm:spPr/>
    </dgm:pt>
    <dgm:pt modelId="{BCFF4766-7A76-5949-959A-0F298C01F5B0}" type="pres">
      <dgm:prSet presAssocID="{76EA1432-BFB9-4F8F-986F-ABBE508EF990}" presName="dummyConnPt" presStyleCnt="0"/>
      <dgm:spPr/>
    </dgm:pt>
    <dgm:pt modelId="{25BBD929-8BB7-AA40-B193-472794D152C4}" type="pres">
      <dgm:prSet presAssocID="{76EA1432-BFB9-4F8F-986F-ABBE508EF990}" presName="node" presStyleLbl="node1" presStyleIdx="3" presStyleCnt="9">
        <dgm:presLayoutVars>
          <dgm:bulletEnabled val="1"/>
        </dgm:presLayoutVars>
      </dgm:prSet>
      <dgm:spPr/>
    </dgm:pt>
    <dgm:pt modelId="{01766530-79A4-834B-8F7C-18E8A7D41DF9}" type="pres">
      <dgm:prSet presAssocID="{8D4B22E5-23A9-4D34-B3A3-2D55B9C58595}" presName="sibTrans" presStyleLbl="bgSibTrans2D1" presStyleIdx="3" presStyleCnt="8"/>
      <dgm:spPr/>
    </dgm:pt>
    <dgm:pt modelId="{05EF240D-664C-5644-9FB5-0D886D3C9DD0}" type="pres">
      <dgm:prSet presAssocID="{CD62F023-DCEC-4BFA-9D28-4FD667774C5A}" presName="compNode" presStyleCnt="0"/>
      <dgm:spPr/>
    </dgm:pt>
    <dgm:pt modelId="{1657327E-A138-C245-A727-D88BDFE1077E}" type="pres">
      <dgm:prSet presAssocID="{CD62F023-DCEC-4BFA-9D28-4FD667774C5A}" presName="dummyConnPt" presStyleCnt="0"/>
      <dgm:spPr/>
    </dgm:pt>
    <dgm:pt modelId="{47ECC1FF-B412-5848-8F50-EB571C12A757}" type="pres">
      <dgm:prSet presAssocID="{CD62F023-DCEC-4BFA-9D28-4FD667774C5A}" presName="node" presStyleLbl="node1" presStyleIdx="4" presStyleCnt="9">
        <dgm:presLayoutVars>
          <dgm:bulletEnabled val="1"/>
        </dgm:presLayoutVars>
      </dgm:prSet>
      <dgm:spPr/>
    </dgm:pt>
    <dgm:pt modelId="{702330AF-9761-8744-94E0-1117F327F2B7}" type="pres">
      <dgm:prSet presAssocID="{E941264B-E456-41F6-A1A8-6AEA7C21A693}" presName="sibTrans" presStyleLbl="bgSibTrans2D1" presStyleIdx="4" presStyleCnt="8"/>
      <dgm:spPr/>
    </dgm:pt>
    <dgm:pt modelId="{94B9E488-AF3B-5540-8DFB-0DA1ECED12CB}" type="pres">
      <dgm:prSet presAssocID="{840D6D53-BA18-4E30-88C1-8C028C0E65FD}" presName="compNode" presStyleCnt="0"/>
      <dgm:spPr/>
    </dgm:pt>
    <dgm:pt modelId="{A2A575B6-4113-2D41-B023-AB20FFC3EF9B}" type="pres">
      <dgm:prSet presAssocID="{840D6D53-BA18-4E30-88C1-8C028C0E65FD}" presName="dummyConnPt" presStyleCnt="0"/>
      <dgm:spPr/>
    </dgm:pt>
    <dgm:pt modelId="{5D483F9D-EF2E-174A-B9F2-66326FA9C815}" type="pres">
      <dgm:prSet presAssocID="{840D6D53-BA18-4E30-88C1-8C028C0E65FD}" presName="node" presStyleLbl="node1" presStyleIdx="5" presStyleCnt="9">
        <dgm:presLayoutVars>
          <dgm:bulletEnabled val="1"/>
        </dgm:presLayoutVars>
      </dgm:prSet>
      <dgm:spPr/>
    </dgm:pt>
    <dgm:pt modelId="{346ECAB4-9018-864B-BB97-1A9CC7AE8C4A}" type="pres">
      <dgm:prSet presAssocID="{F7A9321C-D527-4E56-8A13-9A74EF286E35}" presName="sibTrans" presStyleLbl="bgSibTrans2D1" presStyleIdx="5" presStyleCnt="8"/>
      <dgm:spPr/>
    </dgm:pt>
    <dgm:pt modelId="{0BFC0331-B45E-154C-9478-050C42DBD6C3}" type="pres">
      <dgm:prSet presAssocID="{9C5DC8CF-C212-43D0-8880-61A448F418A3}" presName="compNode" presStyleCnt="0"/>
      <dgm:spPr/>
    </dgm:pt>
    <dgm:pt modelId="{3E4F5165-47ED-B447-913B-6424178617AC}" type="pres">
      <dgm:prSet presAssocID="{9C5DC8CF-C212-43D0-8880-61A448F418A3}" presName="dummyConnPt" presStyleCnt="0"/>
      <dgm:spPr/>
    </dgm:pt>
    <dgm:pt modelId="{F344D9A2-29B2-EB47-A947-DF3E53DA4A5E}" type="pres">
      <dgm:prSet presAssocID="{9C5DC8CF-C212-43D0-8880-61A448F418A3}" presName="node" presStyleLbl="node1" presStyleIdx="6" presStyleCnt="9">
        <dgm:presLayoutVars>
          <dgm:bulletEnabled val="1"/>
        </dgm:presLayoutVars>
      </dgm:prSet>
      <dgm:spPr/>
    </dgm:pt>
    <dgm:pt modelId="{51A25A08-5F4D-574E-9D73-46407D6FD32E}" type="pres">
      <dgm:prSet presAssocID="{2F7613DD-B233-42A5-B817-3A29E04CFA3E}" presName="sibTrans" presStyleLbl="bgSibTrans2D1" presStyleIdx="6" presStyleCnt="8"/>
      <dgm:spPr/>
    </dgm:pt>
    <dgm:pt modelId="{E39AEE46-DB22-C241-81AF-3B28FACAAD7A}" type="pres">
      <dgm:prSet presAssocID="{4FE7F796-809D-4FC1-9995-7C510CA2E3F8}" presName="compNode" presStyleCnt="0"/>
      <dgm:spPr/>
    </dgm:pt>
    <dgm:pt modelId="{B768E6AA-8716-E442-8273-B578F6084985}" type="pres">
      <dgm:prSet presAssocID="{4FE7F796-809D-4FC1-9995-7C510CA2E3F8}" presName="dummyConnPt" presStyleCnt="0"/>
      <dgm:spPr/>
    </dgm:pt>
    <dgm:pt modelId="{110100D5-282B-2B45-A864-24E51A5350DC}" type="pres">
      <dgm:prSet presAssocID="{4FE7F796-809D-4FC1-9995-7C510CA2E3F8}" presName="node" presStyleLbl="node1" presStyleIdx="7" presStyleCnt="9">
        <dgm:presLayoutVars>
          <dgm:bulletEnabled val="1"/>
        </dgm:presLayoutVars>
      </dgm:prSet>
      <dgm:spPr/>
    </dgm:pt>
    <dgm:pt modelId="{CF411977-0255-5442-B9E9-FA1B8B794906}" type="pres">
      <dgm:prSet presAssocID="{3D41A6C1-A1BC-4B90-8465-7518A402F0A5}" presName="sibTrans" presStyleLbl="bgSibTrans2D1" presStyleIdx="7" presStyleCnt="8"/>
      <dgm:spPr/>
    </dgm:pt>
    <dgm:pt modelId="{DE66B017-5D6C-BA4E-9503-8C8ADE181CA9}" type="pres">
      <dgm:prSet presAssocID="{4A32941A-3E1F-4E81-95AE-9447B53E1AD1}" presName="compNode" presStyleCnt="0"/>
      <dgm:spPr/>
    </dgm:pt>
    <dgm:pt modelId="{3D260C5E-C0EA-5C49-88E5-226F0F140B06}" type="pres">
      <dgm:prSet presAssocID="{4A32941A-3E1F-4E81-95AE-9447B53E1AD1}" presName="dummyConnPt" presStyleCnt="0"/>
      <dgm:spPr/>
    </dgm:pt>
    <dgm:pt modelId="{BB2C7E7B-80A0-B242-8235-F54FCE1D2567}" type="pres">
      <dgm:prSet presAssocID="{4A32941A-3E1F-4E81-95AE-9447B53E1AD1}" presName="node" presStyleLbl="node1" presStyleIdx="8" presStyleCnt="9">
        <dgm:presLayoutVars>
          <dgm:bulletEnabled val="1"/>
        </dgm:presLayoutVars>
      </dgm:prSet>
      <dgm:spPr/>
    </dgm:pt>
  </dgm:ptLst>
  <dgm:cxnLst>
    <dgm:cxn modelId="{26018709-625C-2E46-9C4A-92C104B6AF6E}" type="presOf" srcId="{4FE7F796-809D-4FC1-9995-7C510CA2E3F8}" destId="{110100D5-282B-2B45-A864-24E51A5350DC}" srcOrd="0" destOrd="0" presId="urn:microsoft.com/office/officeart/2005/8/layout/bProcess4"/>
    <dgm:cxn modelId="{A2877611-C0EC-4326-A79F-16C2591514BD}" srcId="{7B71D4E5-427F-4418-8280-E9E4E21FB087}" destId="{87BFD1AC-3A9D-44D2-A4B9-3D0B72365825}" srcOrd="1" destOrd="0" parTransId="{1E31886C-57CC-49B2-ACFD-AAB6CD8B0FBA}" sibTransId="{007619F3-348D-4D25-A2CA-6373C87F0A20}"/>
    <dgm:cxn modelId="{400FA121-DBAA-40D7-A316-4AA483B05A8F}" srcId="{7B71D4E5-427F-4418-8280-E9E4E21FB087}" destId="{840D6D53-BA18-4E30-88C1-8C028C0E65FD}" srcOrd="5" destOrd="0" parTransId="{69062066-89DD-489D-8FAA-8A4BE4FDF501}" sibTransId="{F7A9321C-D527-4E56-8A13-9A74EF286E35}"/>
    <dgm:cxn modelId="{17AE1C28-45BD-49C1-8387-0D8A874853BF}" srcId="{7B71D4E5-427F-4418-8280-E9E4E21FB087}" destId="{76EA1432-BFB9-4F8F-986F-ABBE508EF990}" srcOrd="3" destOrd="0" parTransId="{00D95B9C-54E9-40EE-938C-A1ECAA7B6AEB}" sibTransId="{8D4B22E5-23A9-4D34-B3A3-2D55B9C58595}"/>
    <dgm:cxn modelId="{B150092A-AA46-4F4E-8CD5-4E2B30A61F6E}" srcId="{7B71D4E5-427F-4418-8280-E9E4E21FB087}" destId="{CD62F023-DCEC-4BFA-9D28-4FD667774C5A}" srcOrd="4" destOrd="0" parTransId="{5EA0F028-A3C6-4E9A-AD43-77E4AD826685}" sibTransId="{E941264B-E456-41F6-A1A8-6AEA7C21A693}"/>
    <dgm:cxn modelId="{D832C62B-8A07-4C4D-8AEC-5A09E2A89AF0}" type="presOf" srcId="{9F5288F5-A28F-4F1C-AFF3-537F869638D0}" destId="{FD69BF93-6D0B-F346-9D3F-2AAFBC7DA5B9}" srcOrd="0" destOrd="0" presId="urn:microsoft.com/office/officeart/2005/8/layout/bProcess4"/>
    <dgm:cxn modelId="{B0A89C2D-5838-754C-9941-C4930AF53D09}" type="presOf" srcId="{F7A9321C-D527-4E56-8A13-9A74EF286E35}" destId="{346ECAB4-9018-864B-BB97-1A9CC7AE8C4A}" srcOrd="0" destOrd="0" presId="urn:microsoft.com/office/officeart/2005/8/layout/bProcess4"/>
    <dgm:cxn modelId="{C93F2636-5D9C-E84E-A96D-B8697189828B}" type="presOf" srcId="{2F7613DD-B233-42A5-B817-3A29E04CFA3E}" destId="{51A25A08-5F4D-574E-9D73-46407D6FD32E}" srcOrd="0" destOrd="0" presId="urn:microsoft.com/office/officeart/2005/8/layout/bProcess4"/>
    <dgm:cxn modelId="{309C1D3A-0155-D941-9118-102EEB9BD187}" type="presOf" srcId="{007619F3-348D-4D25-A2CA-6373C87F0A20}" destId="{70F815A6-8603-3C40-A647-9603E4F4BB6F}" srcOrd="0" destOrd="0" presId="urn:microsoft.com/office/officeart/2005/8/layout/bProcess4"/>
    <dgm:cxn modelId="{9993273A-E7DB-3D4E-88BC-B6A9FCD980F0}" type="presOf" srcId="{3D41A6C1-A1BC-4B90-8465-7518A402F0A5}" destId="{CF411977-0255-5442-B9E9-FA1B8B794906}" srcOrd="0" destOrd="0" presId="urn:microsoft.com/office/officeart/2005/8/layout/bProcess4"/>
    <dgm:cxn modelId="{B796A23C-1AAC-144A-80AB-3EBA91B1011C}" type="presOf" srcId="{8D4B22E5-23A9-4D34-B3A3-2D55B9C58595}" destId="{01766530-79A4-834B-8F7C-18E8A7D41DF9}" srcOrd="0" destOrd="0" presId="urn:microsoft.com/office/officeart/2005/8/layout/bProcess4"/>
    <dgm:cxn modelId="{269D9753-8BC9-4929-BBAD-627AA415453E}" srcId="{7B71D4E5-427F-4418-8280-E9E4E21FB087}" destId="{4A32941A-3E1F-4E81-95AE-9447B53E1AD1}" srcOrd="8" destOrd="0" parTransId="{36C550DF-D42A-459E-9805-345120E9C677}" sibTransId="{D8362D1C-FA02-4AC9-A71F-9829C52E8602}"/>
    <dgm:cxn modelId="{29A1D262-2A8A-4C21-8BF0-863663DD0251}" srcId="{7B71D4E5-427F-4418-8280-E9E4E21FB087}" destId="{4FE7F796-809D-4FC1-9995-7C510CA2E3F8}" srcOrd="7" destOrd="0" parTransId="{62299468-D4B5-45AB-8B6F-BF75B441F509}" sibTransId="{3D41A6C1-A1BC-4B90-8465-7518A402F0A5}"/>
    <dgm:cxn modelId="{AC19DE67-6313-AD42-AE22-078B412D27C5}" type="presOf" srcId="{E53F5AF7-2F24-44A8-86ED-FC848F00F91A}" destId="{AEEDC8EC-8518-384D-B574-B9863B690427}" srcOrd="0" destOrd="0" presId="urn:microsoft.com/office/officeart/2005/8/layout/bProcess4"/>
    <dgm:cxn modelId="{AB555D74-01E9-3A4D-91DC-F73ACE29EAF4}" type="presOf" srcId="{4A32941A-3E1F-4E81-95AE-9447B53E1AD1}" destId="{BB2C7E7B-80A0-B242-8235-F54FCE1D2567}" srcOrd="0" destOrd="0" presId="urn:microsoft.com/office/officeart/2005/8/layout/bProcess4"/>
    <dgm:cxn modelId="{9CBE327B-263A-254B-A3B2-5DD779AFB3FB}" type="presOf" srcId="{7A239176-0990-4FE3-9F1F-2DE5630E8E32}" destId="{7271A978-4C5D-554F-82A7-5FF9DDF7B79C}" srcOrd="0" destOrd="0" presId="urn:microsoft.com/office/officeart/2005/8/layout/bProcess4"/>
    <dgm:cxn modelId="{DCB98591-C088-4349-8615-04905022456A}" type="presOf" srcId="{9C5DC8CF-C212-43D0-8880-61A448F418A3}" destId="{F344D9A2-29B2-EB47-A947-DF3E53DA4A5E}" srcOrd="0" destOrd="0" presId="urn:microsoft.com/office/officeart/2005/8/layout/bProcess4"/>
    <dgm:cxn modelId="{4274C094-623C-AA40-B881-D202E62B2AF8}" type="presOf" srcId="{CD62F023-DCEC-4BFA-9D28-4FD667774C5A}" destId="{47ECC1FF-B412-5848-8F50-EB571C12A757}" srcOrd="0" destOrd="0" presId="urn:microsoft.com/office/officeart/2005/8/layout/bProcess4"/>
    <dgm:cxn modelId="{75A8329C-B744-455C-B777-37507445C616}" srcId="{7B71D4E5-427F-4418-8280-E9E4E21FB087}" destId="{9C5DC8CF-C212-43D0-8880-61A448F418A3}" srcOrd="6" destOrd="0" parTransId="{E140FA04-4026-4FAD-8D7D-078FB6339E33}" sibTransId="{2F7613DD-B233-42A5-B817-3A29E04CFA3E}"/>
    <dgm:cxn modelId="{1F250AA2-063D-4ECF-AA2D-7E8CD94EC993}" srcId="{7B71D4E5-427F-4418-8280-E9E4E21FB087}" destId="{7A239176-0990-4FE3-9F1F-2DE5630E8E32}" srcOrd="0" destOrd="0" parTransId="{C66B646C-EE38-49CB-955D-E874C24F9F0E}" sibTransId="{9F5288F5-A28F-4F1C-AFF3-537F869638D0}"/>
    <dgm:cxn modelId="{70337CAE-B0EC-124C-BCCB-4128D7D2D0AB}" type="presOf" srcId="{76EA1432-BFB9-4F8F-986F-ABBE508EF990}" destId="{25BBD929-8BB7-AA40-B193-472794D152C4}" srcOrd="0" destOrd="0" presId="urn:microsoft.com/office/officeart/2005/8/layout/bProcess4"/>
    <dgm:cxn modelId="{CF686AB5-7109-9348-B4D5-E4F9484BE4AF}" type="presOf" srcId="{7B71D4E5-427F-4418-8280-E9E4E21FB087}" destId="{C9C5473E-EB63-F84A-B7C5-1EFB4D92AA80}" srcOrd="0" destOrd="0" presId="urn:microsoft.com/office/officeart/2005/8/layout/bProcess4"/>
    <dgm:cxn modelId="{D23ECECD-2B9B-4E6D-A651-DEB41C08A818}" srcId="{7B71D4E5-427F-4418-8280-E9E4E21FB087}" destId="{E53F5AF7-2F24-44A8-86ED-FC848F00F91A}" srcOrd="2" destOrd="0" parTransId="{333604E0-FA91-4B3F-961A-12E0A7A54D1C}" sibTransId="{CEBB7E9D-CC08-4EE1-81CA-7B127199E755}"/>
    <dgm:cxn modelId="{0534F6D6-66E3-024E-AC2C-D41BE2D998EF}" type="presOf" srcId="{840D6D53-BA18-4E30-88C1-8C028C0E65FD}" destId="{5D483F9D-EF2E-174A-B9F2-66326FA9C815}" srcOrd="0" destOrd="0" presId="urn:microsoft.com/office/officeart/2005/8/layout/bProcess4"/>
    <dgm:cxn modelId="{6B9301DA-D591-8046-8DBD-883F56006C16}" type="presOf" srcId="{CEBB7E9D-CC08-4EE1-81CA-7B127199E755}" destId="{C6E4464A-126D-EE49-9F1A-B8BB42EFA099}" srcOrd="0" destOrd="0" presId="urn:microsoft.com/office/officeart/2005/8/layout/bProcess4"/>
    <dgm:cxn modelId="{F4F8D1DF-EF83-6C4C-B630-B9CA7ADDB6BE}" type="presOf" srcId="{E941264B-E456-41F6-A1A8-6AEA7C21A693}" destId="{702330AF-9761-8744-94E0-1117F327F2B7}" srcOrd="0" destOrd="0" presId="urn:microsoft.com/office/officeart/2005/8/layout/bProcess4"/>
    <dgm:cxn modelId="{9C03F3E5-9F6A-E14E-B936-72ADF250E03C}" type="presOf" srcId="{87BFD1AC-3A9D-44D2-A4B9-3D0B72365825}" destId="{8F521A94-129D-4F43-A7BE-2F648713E604}" srcOrd="0" destOrd="0" presId="urn:microsoft.com/office/officeart/2005/8/layout/bProcess4"/>
    <dgm:cxn modelId="{BCE64500-56D9-DE4D-91AF-54CB7F104BAC}" type="presParOf" srcId="{C9C5473E-EB63-F84A-B7C5-1EFB4D92AA80}" destId="{EDFF3622-230C-F548-BFA1-FC4EE6E31C1D}" srcOrd="0" destOrd="0" presId="urn:microsoft.com/office/officeart/2005/8/layout/bProcess4"/>
    <dgm:cxn modelId="{ABBD95C8-71AB-564B-AEEA-1AC464EB9D1D}" type="presParOf" srcId="{EDFF3622-230C-F548-BFA1-FC4EE6E31C1D}" destId="{AD9C2835-14B8-FE4A-AB90-C73F99D8B141}" srcOrd="0" destOrd="0" presId="urn:microsoft.com/office/officeart/2005/8/layout/bProcess4"/>
    <dgm:cxn modelId="{9280E85C-A8D1-5140-AFE2-055C684C0E41}" type="presParOf" srcId="{EDFF3622-230C-F548-BFA1-FC4EE6E31C1D}" destId="{7271A978-4C5D-554F-82A7-5FF9DDF7B79C}" srcOrd="1" destOrd="0" presId="urn:microsoft.com/office/officeart/2005/8/layout/bProcess4"/>
    <dgm:cxn modelId="{C505295E-E57A-7640-AD24-2FD502A77A6E}" type="presParOf" srcId="{C9C5473E-EB63-F84A-B7C5-1EFB4D92AA80}" destId="{FD69BF93-6D0B-F346-9D3F-2AAFBC7DA5B9}" srcOrd="1" destOrd="0" presId="urn:microsoft.com/office/officeart/2005/8/layout/bProcess4"/>
    <dgm:cxn modelId="{FA3DEC4B-B8AB-6145-9FC9-79A4927C53E3}" type="presParOf" srcId="{C9C5473E-EB63-F84A-B7C5-1EFB4D92AA80}" destId="{36B22DC1-CBA5-5745-B64F-1813A3005016}" srcOrd="2" destOrd="0" presId="urn:microsoft.com/office/officeart/2005/8/layout/bProcess4"/>
    <dgm:cxn modelId="{2588070A-ACC6-2E4C-BBC1-917B09C67863}" type="presParOf" srcId="{36B22DC1-CBA5-5745-B64F-1813A3005016}" destId="{A6F42D82-7600-2B4E-B845-77D3A8214096}" srcOrd="0" destOrd="0" presId="urn:microsoft.com/office/officeart/2005/8/layout/bProcess4"/>
    <dgm:cxn modelId="{C5201F14-424E-B342-9D81-4A1DFF452A22}" type="presParOf" srcId="{36B22DC1-CBA5-5745-B64F-1813A3005016}" destId="{8F521A94-129D-4F43-A7BE-2F648713E604}" srcOrd="1" destOrd="0" presId="urn:microsoft.com/office/officeart/2005/8/layout/bProcess4"/>
    <dgm:cxn modelId="{B9B3AA0C-7BEE-B64B-98A0-FD09AE498216}" type="presParOf" srcId="{C9C5473E-EB63-F84A-B7C5-1EFB4D92AA80}" destId="{70F815A6-8603-3C40-A647-9603E4F4BB6F}" srcOrd="3" destOrd="0" presId="urn:microsoft.com/office/officeart/2005/8/layout/bProcess4"/>
    <dgm:cxn modelId="{8958DCB8-19DB-4841-923E-A2EA9A3FC435}" type="presParOf" srcId="{C9C5473E-EB63-F84A-B7C5-1EFB4D92AA80}" destId="{44541307-70D4-E34E-B6E2-5DF81E6E5994}" srcOrd="4" destOrd="0" presId="urn:microsoft.com/office/officeart/2005/8/layout/bProcess4"/>
    <dgm:cxn modelId="{7FC7FDA0-A6BF-9448-8800-395EE9F0618B}" type="presParOf" srcId="{44541307-70D4-E34E-B6E2-5DF81E6E5994}" destId="{FB313B64-E737-9B4E-B1D5-D7A21E3E0E33}" srcOrd="0" destOrd="0" presId="urn:microsoft.com/office/officeart/2005/8/layout/bProcess4"/>
    <dgm:cxn modelId="{57FCB166-C445-804F-8E79-9C7DA4846ADE}" type="presParOf" srcId="{44541307-70D4-E34E-B6E2-5DF81E6E5994}" destId="{AEEDC8EC-8518-384D-B574-B9863B690427}" srcOrd="1" destOrd="0" presId="urn:microsoft.com/office/officeart/2005/8/layout/bProcess4"/>
    <dgm:cxn modelId="{547423BF-CB6B-0946-AA2B-7B3567BB629E}" type="presParOf" srcId="{C9C5473E-EB63-F84A-B7C5-1EFB4D92AA80}" destId="{C6E4464A-126D-EE49-9F1A-B8BB42EFA099}" srcOrd="5" destOrd="0" presId="urn:microsoft.com/office/officeart/2005/8/layout/bProcess4"/>
    <dgm:cxn modelId="{079ED9FF-CCC7-A740-8783-0862D46C2A80}" type="presParOf" srcId="{C9C5473E-EB63-F84A-B7C5-1EFB4D92AA80}" destId="{057E4BE6-4EA1-0847-ADC6-343821CB064D}" srcOrd="6" destOrd="0" presId="urn:microsoft.com/office/officeart/2005/8/layout/bProcess4"/>
    <dgm:cxn modelId="{BF9D3864-076B-0B42-89EF-055804FBADCA}" type="presParOf" srcId="{057E4BE6-4EA1-0847-ADC6-343821CB064D}" destId="{BCFF4766-7A76-5949-959A-0F298C01F5B0}" srcOrd="0" destOrd="0" presId="urn:microsoft.com/office/officeart/2005/8/layout/bProcess4"/>
    <dgm:cxn modelId="{DE417296-DA55-DB4A-81C5-99BD2A5258B5}" type="presParOf" srcId="{057E4BE6-4EA1-0847-ADC6-343821CB064D}" destId="{25BBD929-8BB7-AA40-B193-472794D152C4}" srcOrd="1" destOrd="0" presId="urn:microsoft.com/office/officeart/2005/8/layout/bProcess4"/>
    <dgm:cxn modelId="{6B1D7D6E-9C51-AF40-AB54-F9492529EDBF}" type="presParOf" srcId="{C9C5473E-EB63-F84A-B7C5-1EFB4D92AA80}" destId="{01766530-79A4-834B-8F7C-18E8A7D41DF9}" srcOrd="7" destOrd="0" presId="urn:microsoft.com/office/officeart/2005/8/layout/bProcess4"/>
    <dgm:cxn modelId="{15FF27B0-E265-C34F-898B-C0D39EB46991}" type="presParOf" srcId="{C9C5473E-EB63-F84A-B7C5-1EFB4D92AA80}" destId="{05EF240D-664C-5644-9FB5-0D886D3C9DD0}" srcOrd="8" destOrd="0" presId="urn:microsoft.com/office/officeart/2005/8/layout/bProcess4"/>
    <dgm:cxn modelId="{F7FD5EFE-602F-6D41-A6BD-F2B9275D91B1}" type="presParOf" srcId="{05EF240D-664C-5644-9FB5-0D886D3C9DD0}" destId="{1657327E-A138-C245-A727-D88BDFE1077E}" srcOrd="0" destOrd="0" presId="urn:microsoft.com/office/officeart/2005/8/layout/bProcess4"/>
    <dgm:cxn modelId="{E4D139BE-339C-804C-89CC-234FF3DC70C5}" type="presParOf" srcId="{05EF240D-664C-5644-9FB5-0D886D3C9DD0}" destId="{47ECC1FF-B412-5848-8F50-EB571C12A757}" srcOrd="1" destOrd="0" presId="urn:microsoft.com/office/officeart/2005/8/layout/bProcess4"/>
    <dgm:cxn modelId="{A1C4C0D8-C32D-9247-92FE-0D5914B5A609}" type="presParOf" srcId="{C9C5473E-EB63-F84A-B7C5-1EFB4D92AA80}" destId="{702330AF-9761-8744-94E0-1117F327F2B7}" srcOrd="9" destOrd="0" presId="urn:microsoft.com/office/officeart/2005/8/layout/bProcess4"/>
    <dgm:cxn modelId="{0C48C86A-F199-7447-B917-5F5B4D1486D6}" type="presParOf" srcId="{C9C5473E-EB63-F84A-B7C5-1EFB4D92AA80}" destId="{94B9E488-AF3B-5540-8DFB-0DA1ECED12CB}" srcOrd="10" destOrd="0" presId="urn:microsoft.com/office/officeart/2005/8/layout/bProcess4"/>
    <dgm:cxn modelId="{4B6B807E-6D51-1B4E-9B68-F4CC6A0F10A5}" type="presParOf" srcId="{94B9E488-AF3B-5540-8DFB-0DA1ECED12CB}" destId="{A2A575B6-4113-2D41-B023-AB20FFC3EF9B}" srcOrd="0" destOrd="0" presId="urn:microsoft.com/office/officeart/2005/8/layout/bProcess4"/>
    <dgm:cxn modelId="{19EECEB9-A41A-DD41-A340-A618D3CF6868}" type="presParOf" srcId="{94B9E488-AF3B-5540-8DFB-0DA1ECED12CB}" destId="{5D483F9D-EF2E-174A-B9F2-66326FA9C815}" srcOrd="1" destOrd="0" presId="urn:microsoft.com/office/officeart/2005/8/layout/bProcess4"/>
    <dgm:cxn modelId="{03EB005A-82A3-B447-9587-2D443EAE7D3D}" type="presParOf" srcId="{C9C5473E-EB63-F84A-B7C5-1EFB4D92AA80}" destId="{346ECAB4-9018-864B-BB97-1A9CC7AE8C4A}" srcOrd="11" destOrd="0" presId="urn:microsoft.com/office/officeart/2005/8/layout/bProcess4"/>
    <dgm:cxn modelId="{08E44C55-D478-6D4F-8729-2FD222E8CD4A}" type="presParOf" srcId="{C9C5473E-EB63-F84A-B7C5-1EFB4D92AA80}" destId="{0BFC0331-B45E-154C-9478-050C42DBD6C3}" srcOrd="12" destOrd="0" presId="urn:microsoft.com/office/officeart/2005/8/layout/bProcess4"/>
    <dgm:cxn modelId="{92F3543B-2C69-E24A-8B3D-E7CD059D09ED}" type="presParOf" srcId="{0BFC0331-B45E-154C-9478-050C42DBD6C3}" destId="{3E4F5165-47ED-B447-913B-6424178617AC}" srcOrd="0" destOrd="0" presId="urn:microsoft.com/office/officeart/2005/8/layout/bProcess4"/>
    <dgm:cxn modelId="{72131292-9808-2F45-ABF2-5396F9C10874}" type="presParOf" srcId="{0BFC0331-B45E-154C-9478-050C42DBD6C3}" destId="{F344D9A2-29B2-EB47-A947-DF3E53DA4A5E}" srcOrd="1" destOrd="0" presId="urn:microsoft.com/office/officeart/2005/8/layout/bProcess4"/>
    <dgm:cxn modelId="{4608D660-CE96-2E43-BD48-A32B6FB85978}" type="presParOf" srcId="{C9C5473E-EB63-F84A-B7C5-1EFB4D92AA80}" destId="{51A25A08-5F4D-574E-9D73-46407D6FD32E}" srcOrd="13" destOrd="0" presId="urn:microsoft.com/office/officeart/2005/8/layout/bProcess4"/>
    <dgm:cxn modelId="{53B7A684-C6ED-7B45-BF29-AAFB9AD073BE}" type="presParOf" srcId="{C9C5473E-EB63-F84A-B7C5-1EFB4D92AA80}" destId="{E39AEE46-DB22-C241-81AF-3B28FACAAD7A}" srcOrd="14" destOrd="0" presId="urn:microsoft.com/office/officeart/2005/8/layout/bProcess4"/>
    <dgm:cxn modelId="{BD32B794-B1A3-7748-AF86-CACA796B8D64}" type="presParOf" srcId="{E39AEE46-DB22-C241-81AF-3B28FACAAD7A}" destId="{B768E6AA-8716-E442-8273-B578F6084985}" srcOrd="0" destOrd="0" presId="urn:microsoft.com/office/officeart/2005/8/layout/bProcess4"/>
    <dgm:cxn modelId="{DC78E620-B786-9640-9683-2607A3C96E7C}" type="presParOf" srcId="{E39AEE46-DB22-C241-81AF-3B28FACAAD7A}" destId="{110100D5-282B-2B45-A864-24E51A5350DC}" srcOrd="1" destOrd="0" presId="urn:microsoft.com/office/officeart/2005/8/layout/bProcess4"/>
    <dgm:cxn modelId="{0D4286AE-C84F-F44A-8831-0CE24D05208A}" type="presParOf" srcId="{C9C5473E-EB63-F84A-B7C5-1EFB4D92AA80}" destId="{CF411977-0255-5442-B9E9-FA1B8B794906}" srcOrd="15" destOrd="0" presId="urn:microsoft.com/office/officeart/2005/8/layout/bProcess4"/>
    <dgm:cxn modelId="{AE5C6F28-F183-1849-B6E5-83B92C19A4F2}" type="presParOf" srcId="{C9C5473E-EB63-F84A-B7C5-1EFB4D92AA80}" destId="{DE66B017-5D6C-BA4E-9503-8C8ADE181CA9}" srcOrd="16" destOrd="0" presId="urn:microsoft.com/office/officeart/2005/8/layout/bProcess4"/>
    <dgm:cxn modelId="{E5806A28-815A-7D42-8822-81DE14122AEF}" type="presParOf" srcId="{DE66B017-5D6C-BA4E-9503-8C8ADE181CA9}" destId="{3D260C5E-C0EA-5C49-88E5-226F0F140B06}" srcOrd="0" destOrd="0" presId="urn:microsoft.com/office/officeart/2005/8/layout/bProcess4"/>
    <dgm:cxn modelId="{A39D13C4-5CC6-4C48-AD1A-CBA6F7F1F1C4}" type="presParOf" srcId="{DE66B017-5D6C-BA4E-9503-8C8ADE181CA9}" destId="{BB2C7E7B-80A0-B242-8235-F54FCE1D2567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F88DBD-6156-9E40-9252-F244D5CBBBC3}">
      <dsp:nvSpPr>
        <dsp:cNvPr id="0" name=""/>
        <dsp:cNvSpPr/>
      </dsp:nvSpPr>
      <dsp:spPr>
        <a:xfrm>
          <a:off x="5160525" y="1370520"/>
          <a:ext cx="3956445" cy="6276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27715"/>
              </a:lnTo>
              <a:lnTo>
                <a:pt x="3956445" y="427715"/>
              </a:lnTo>
              <a:lnTo>
                <a:pt x="3956445" y="6276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3F83E0-39E7-DA42-9591-776C92BA1A40}">
      <dsp:nvSpPr>
        <dsp:cNvPr id="0" name=""/>
        <dsp:cNvSpPr/>
      </dsp:nvSpPr>
      <dsp:spPr>
        <a:xfrm>
          <a:off x="5160525" y="1370520"/>
          <a:ext cx="1318815" cy="6276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27715"/>
              </a:lnTo>
              <a:lnTo>
                <a:pt x="1318815" y="427715"/>
              </a:lnTo>
              <a:lnTo>
                <a:pt x="1318815" y="6276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BE4DD6-59BD-DD43-9956-F5BEB039D8A0}">
      <dsp:nvSpPr>
        <dsp:cNvPr id="0" name=""/>
        <dsp:cNvSpPr/>
      </dsp:nvSpPr>
      <dsp:spPr>
        <a:xfrm>
          <a:off x="3841709" y="1370520"/>
          <a:ext cx="1318815" cy="627636"/>
        </a:xfrm>
        <a:custGeom>
          <a:avLst/>
          <a:gdLst/>
          <a:ahLst/>
          <a:cxnLst/>
          <a:rect l="0" t="0" r="0" b="0"/>
          <a:pathLst>
            <a:path>
              <a:moveTo>
                <a:pt x="1318815" y="0"/>
              </a:moveTo>
              <a:lnTo>
                <a:pt x="1318815" y="427715"/>
              </a:lnTo>
              <a:lnTo>
                <a:pt x="0" y="427715"/>
              </a:lnTo>
              <a:lnTo>
                <a:pt x="0" y="6276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2C8799-3B83-B94B-B263-907A7D924C92}">
      <dsp:nvSpPr>
        <dsp:cNvPr id="0" name=""/>
        <dsp:cNvSpPr/>
      </dsp:nvSpPr>
      <dsp:spPr>
        <a:xfrm>
          <a:off x="1204079" y="1370520"/>
          <a:ext cx="3956445" cy="627636"/>
        </a:xfrm>
        <a:custGeom>
          <a:avLst/>
          <a:gdLst/>
          <a:ahLst/>
          <a:cxnLst/>
          <a:rect l="0" t="0" r="0" b="0"/>
          <a:pathLst>
            <a:path>
              <a:moveTo>
                <a:pt x="3956445" y="0"/>
              </a:moveTo>
              <a:lnTo>
                <a:pt x="3956445" y="427715"/>
              </a:lnTo>
              <a:lnTo>
                <a:pt x="0" y="427715"/>
              </a:lnTo>
              <a:lnTo>
                <a:pt x="0" y="6276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29830A-97F8-2140-B286-8692EF50548F}">
      <dsp:nvSpPr>
        <dsp:cNvPr id="0" name=""/>
        <dsp:cNvSpPr/>
      </dsp:nvSpPr>
      <dsp:spPr>
        <a:xfrm>
          <a:off x="4081494" y="151"/>
          <a:ext cx="2158061" cy="1370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59C3F5-8D53-054A-B9AB-909ADC420636}">
      <dsp:nvSpPr>
        <dsp:cNvPr id="0" name=""/>
        <dsp:cNvSpPr/>
      </dsp:nvSpPr>
      <dsp:spPr>
        <a:xfrm>
          <a:off x="4321279" y="227947"/>
          <a:ext cx="2158061" cy="13703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/</a:t>
          </a:r>
        </a:p>
      </dsp:txBody>
      <dsp:txXfrm>
        <a:off x="4361416" y="268084"/>
        <a:ext cx="2077787" cy="1290094"/>
      </dsp:txXfrm>
    </dsp:sp>
    <dsp:sp modelId="{4CC0CB8B-0311-714E-B0A1-004D82CC2986}">
      <dsp:nvSpPr>
        <dsp:cNvPr id="0" name=""/>
        <dsp:cNvSpPr/>
      </dsp:nvSpPr>
      <dsp:spPr>
        <a:xfrm>
          <a:off x="125048" y="1998156"/>
          <a:ext cx="2158061" cy="1370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4AD69-35EC-2849-A20D-02B4D87F9722}">
      <dsp:nvSpPr>
        <dsp:cNvPr id="0" name=""/>
        <dsp:cNvSpPr/>
      </dsp:nvSpPr>
      <dsp:spPr>
        <a:xfrm>
          <a:off x="364833" y="2225952"/>
          <a:ext cx="2158061" cy="13703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/home</a:t>
          </a:r>
        </a:p>
      </dsp:txBody>
      <dsp:txXfrm>
        <a:off x="404970" y="2266089"/>
        <a:ext cx="2077787" cy="1290094"/>
      </dsp:txXfrm>
    </dsp:sp>
    <dsp:sp modelId="{1152C74F-AD67-6F46-B828-682BEC576947}">
      <dsp:nvSpPr>
        <dsp:cNvPr id="0" name=""/>
        <dsp:cNvSpPr/>
      </dsp:nvSpPr>
      <dsp:spPr>
        <a:xfrm>
          <a:off x="2762679" y="1998156"/>
          <a:ext cx="2158061" cy="1370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870CF1-B0C7-1748-B51D-78C18AF3C412}">
      <dsp:nvSpPr>
        <dsp:cNvPr id="0" name=""/>
        <dsp:cNvSpPr/>
      </dsp:nvSpPr>
      <dsp:spPr>
        <a:xfrm>
          <a:off x="3002463" y="2225952"/>
          <a:ext cx="2158061" cy="13703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/groups/PI</a:t>
          </a:r>
        </a:p>
      </dsp:txBody>
      <dsp:txXfrm>
        <a:off x="3042600" y="2266089"/>
        <a:ext cx="2077787" cy="1290094"/>
      </dsp:txXfrm>
    </dsp:sp>
    <dsp:sp modelId="{E42D24A4-82E4-BB42-957E-D6FDAC8CD073}">
      <dsp:nvSpPr>
        <dsp:cNvPr id="0" name=""/>
        <dsp:cNvSpPr/>
      </dsp:nvSpPr>
      <dsp:spPr>
        <a:xfrm>
          <a:off x="5400309" y="1998156"/>
          <a:ext cx="2158061" cy="1370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C569D5-C607-6F4D-9368-5EE5B29539B6}">
      <dsp:nvSpPr>
        <dsp:cNvPr id="0" name=""/>
        <dsp:cNvSpPr/>
      </dsp:nvSpPr>
      <dsp:spPr>
        <a:xfrm>
          <a:off x="5640094" y="2225952"/>
          <a:ext cx="2158061" cy="13703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/</a:t>
          </a:r>
          <a:r>
            <a:rPr lang="en-US" sz="3300" kern="1200" dirty="0" err="1"/>
            <a:t>tmp</a:t>
          </a:r>
          <a:endParaRPr lang="en-US" sz="3300" kern="1200" dirty="0"/>
        </a:p>
      </dsp:txBody>
      <dsp:txXfrm>
        <a:off x="5680231" y="2266089"/>
        <a:ext cx="2077787" cy="1290094"/>
      </dsp:txXfrm>
    </dsp:sp>
    <dsp:sp modelId="{6446C8F7-003A-1A41-B47C-D91C6B85334A}">
      <dsp:nvSpPr>
        <dsp:cNvPr id="0" name=""/>
        <dsp:cNvSpPr/>
      </dsp:nvSpPr>
      <dsp:spPr>
        <a:xfrm>
          <a:off x="8037940" y="1998156"/>
          <a:ext cx="2158061" cy="1370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CADA34-D016-CB4F-8C2A-0643C1C6B00E}">
      <dsp:nvSpPr>
        <dsp:cNvPr id="0" name=""/>
        <dsp:cNvSpPr/>
      </dsp:nvSpPr>
      <dsp:spPr>
        <a:xfrm>
          <a:off x="8277724" y="2225952"/>
          <a:ext cx="2158061" cy="13703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/</a:t>
          </a:r>
          <a:r>
            <a:rPr lang="en-US" sz="3300" kern="1200" dirty="0" err="1"/>
            <a:t>xdisk</a:t>
          </a:r>
          <a:r>
            <a:rPr lang="en-US" sz="3300" kern="1200" dirty="0"/>
            <a:t>/PI</a:t>
          </a:r>
        </a:p>
      </dsp:txBody>
      <dsp:txXfrm>
        <a:off x="8317861" y="2266089"/>
        <a:ext cx="2077787" cy="12900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570F0F-F5DF-7C4D-A028-29E4921966FF}">
      <dsp:nvSpPr>
        <dsp:cNvPr id="0" name=""/>
        <dsp:cNvSpPr/>
      </dsp:nvSpPr>
      <dsp:spPr>
        <a:xfrm>
          <a:off x="2896" y="336539"/>
          <a:ext cx="2297761" cy="13786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pwd</a:t>
          </a:r>
          <a:r>
            <a:rPr lang="en-US" sz="2100" kern="1200"/>
            <a:t>– prints full path to current directory</a:t>
          </a:r>
        </a:p>
      </dsp:txBody>
      <dsp:txXfrm>
        <a:off x="2896" y="336539"/>
        <a:ext cx="2297761" cy="1378657"/>
      </dsp:txXfrm>
    </dsp:sp>
    <dsp:sp modelId="{269D26C6-0BB1-C245-A32A-5F6CFF75D627}">
      <dsp:nvSpPr>
        <dsp:cNvPr id="0" name=""/>
        <dsp:cNvSpPr/>
      </dsp:nvSpPr>
      <dsp:spPr>
        <a:xfrm>
          <a:off x="2530434" y="336539"/>
          <a:ext cx="2297761" cy="13786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cd</a:t>
          </a:r>
          <a:r>
            <a:rPr lang="en-US" sz="2100" kern="1200"/>
            <a:t> – changes directory; can use full or relative path as target</a:t>
          </a:r>
        </a:p>
      </dsp:txBody>
      <dsp:txXfrm>
        <a:off x="2530434" y="336539"/>
        <a:ext cx="2297761" cy="1378657"/>
      </dsp:txXfrm>
    </dsp:sp>
    <dsp:sp modelId="{C4297295-3744-1947-8987-680C884F07EB}">
      <dsp:nvSpPr>
        <dsp:cNvPr id="0" name=""/>
        <dsp:cNvSpPr/>
      </dsp:nvSpPr>
      <dsp:spPr>
        <a:xfrm>
          <a:off x="5057972" y="336539"/>
          <a:ext cx="2297761" cy="13786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mkdir</a:t>
          </a:r>
          <a:r>
            <a:rPr lang="en-US" sz="2100" kern="1200"/>
            <a:t> – creates a subdirectory in the current directory</a:t>
          </a:r>
        </a:p>
      </dsp:txBody>
      <dsp:txXfrm>
        <a:off x="5057972" y="336539"/>
        <a:ext cx="2297761" cy="1378657"/>
      </dsp:txXfrm>
    </dsp:sp>
    <dsp:sp modelId="{6E8730A6-DC89-CA41-86AA-18547BE39AAA}">
      <dsp:nvSpPr>
        <dsp:cNvPr id="0" name=""/>
        <dsp:cNvSpPr/>
      </dsp:nvSpPr>
      <dsp:spPr>
        <a:xfrm>
          <a:off x="7585509" y="336539"/>
          <a:ext cx="2297761" cy="13786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touch</a:t>
          </a:r>
          <a:r>
            <a:rPr lang="en-US" sz="2100" kern="1200" dirty="0"/>
            <a:t> – creates an empty file</a:t>
          </a:r>
        </a:p>
      </dsp:txBody>
      <dsp:txXfrm>
        <a:off x="7585509" y="336539"/>
        <a:ext cx="2297761" cy="1378657"/>
      </dsp:txXfrm>
    </dsp:sp>
    <dsp:sp modelId="{3CA52099-5F1E-0D4A-A072-E54955243D4B}">
      <dsp:nvSpPr>
        <dsp:cNvPr id="0" name=""/>
        <dsp:cNvSpPr/>
      </dsp:nvSpPr>
      <dsp:spPr>
        <a:xfrm>
          <a:off x="2896" y="1944972"/>
          <a:ext cx="2297761" cy="13786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rm</a:t>
          </a:r>
          <a:r>
            <a:rPr lang="en-US" sz="2100" kern="1200"/>
            <a:t> – removes a file (rm -r removes a directory and all of its  contents)</a:t>
          </a:r>
        </a:p>
      </dsp:txBody>
      <dsp:txXfrm>
        <a:off x="2896" y="1944972"/>
        <a:ext cx="2297761" cy="1378657"/>
      </dsp:txXfrm>
    </dsp:sp>
    <dsp:sp modelId="{000165AE-12BF-4B41-96E9-3BEDE825F024}">
      <dsp:nvSpPr>
        <dsp:cNvPr id="0" name=""/>
        <dsp:cNvSpPr/>
      </dsp:nvSpPr>
      <dsp:spPr>
        <a:xfrm>
          <a:off x="2530434" y="1944972"/>
          <a:ext cx="2297761" cy="13786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cp</a:t>
          </a:r>
          <a:r>
            <a:rPr lang="en-US" sz="2100" kern="1200"/>
            <a:t> – copies a file</a:t>
          </a:r>
        </a:p>
      </dsp:txBody>
      <dsp:txXfrm>
        <a:off x="2530434" y="1944972"/>
        <a:ext cx="2297761" cy="1378657"/>
      </dsp:txXfrm>
    </dsp:sp>
    <dsp:sp modelId="{ED7CE60B-0508-1149-9CF8-BDD67C13CDB9}">
      <dsp:nvSpPr>
        <dsp:cNvPr id="0" name=""/>
        <dsp:cNvSpPr/>
      </dsp:nvSpPr>
      <dsp:spPr>
        <a:xfrm>
          <a:off x="5057972" y="1944972"/>
          <a:ext cx="2297761" cy="13786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mv</a:t>
          </a:r>
          <a:r>
            <a:rPr lang="en-US" sz="2100" kern="1200"/>
            <a:t> – moves (or renames) a file or directory</a:t>
          </a:r>
        </a:p>
      </dsp:txBody>
      <dsp:txXfrm>
        <a:off x="5057972" y="1944972"/>
        <a:ext cx="2297761" cy="1378657"/>
      </dsp:txXfrm>
    </dsp:sp>
    <dsp:sp modelId="{C2A4657F-5CC1-A04D-A43D-28F693424276}">
      <dsp:nvSpPr>
        <dsp:cNvPr id="0" name=""/>
        <dsp:cNvSpPr/>
      </dsp:nvSpPr>
      <dsp:spPr>
        <a:xfrm>
          <a:off x="7585509" y="1944972"/>
          <a:ext cx="2297761" cy="13786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ls</a:t>
          </a:r>
          <a:r>
            <a:rPr lang="en-US" sz="2100" kern="1200"/>
            <a:t> – lists the contents of a directory (ls -l gives detailed  listing)</a:t>
          </a:r>
        </a:p>
      </dsp:txBody>
      <dsp:txXfrm>
        <a:off x="7585509" y="1944972"/>
        <a:ext cx="2297761" cy="13786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9BF93-6D0B-F346-9D3F-2AAFBC7DA5B9}">
      <dsp:nvSpPr>
        <dsp:cNvPr id="0" name=""/>
        <dsp:cNvSpPr/>
      </dsp:nvSpPr>
      <dsp:spPr>
        <a:xfrm rot="5400000">
          <a:off x="1014921" y="1082472"/>
          <a:ext cx="1691724" cy="2038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71A978-4C5D-554F-82A7-5FF9DDF7B79C}">
      <dsp:nvSpPr>
        <dsp:cNvPr id="0" name=""/>
        <dsp:cNvSpPr/>
      </dsp:nvSpPr>
      <dsp:spPr>
        <a:xfrm>
          <a:off x="1404024" y="2719"/>
          <a:ext cx="2265429" cy="1359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less</a:t>
          </a:r>
          <a:r>
            <a:rPr lang="en-US" sz="1600" kern="1200" dirty="0"/>
            <a:t>– displays a file one screen at a time</a:t>
          </a:r>
        </a:p>
      </dsp:txBody>
      <dsp:txXfrm>
        <a:off x="1443835" y="42530"/>
        <a:ext cx="2185807" cy="1279635"/>
      </dsp:txXfrm>
    </dsp:sp>
    <dsp:sp modelId="{70F815A6-8603-3C40-A647-9603E4F4BB6F}">
      <dsp:nvSpPr>
        <dsp:cNvPr id="0" name=""/>
        <dsp:cNvSpPr/>
      </dsp:nvSpPr>
      <dsp:spPr>
        <a:xfrm rot="5400000">
          <a:off x="1014921" y="2781545"/>
          <a:ext cx="1691724" cy="2038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521A94-129D-4F43-A7BE-2F648713E604}">
      <dsp:nvSpPr>
        <dsp:cNvPr id="0" name=""/>
        <dsp:cNvSpPr/>
      </dsp:nvSpPr>
      <dsp:spPr>
        <a:xfrm>
          <a:off x="1404024" y="1701792"/>
          <a:ext cx="2265429" cy="1359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cat</a:t>
          </a:r>
          <a:r>
            <a:rPr lang="en-US" sz="1600" kern="1200"/>
            <a:t> – prints entire file to the screen</a:t>
          </a:r>
        </a:p>
      </dsp:txBody>
      <dsp:txXfrm>
        <a:off x="1443835" y="1741603"/>
        <a:ext cx="2185807" cy="1279635"/>
      </dsp:txXfrm>
    </dsp:sp>
    <dsp:sp modelId="{C6E4464A-126D-EE49-9F1A-B8BB42EFA099}">
      <dsp:nvSpPr>
        <dsp:cNvPr id="0" name=""/>
        <dsp:cNvSpPr/>
      </dsp:nvSpPr>
      <dsp:spPr>
        <a:xfrm>
          <a:off x="1864458" y="3631081"/>
          <a:ext cx="3005673" cy="2038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EDC8EC-8518-384D-B574-B9863B690427}">
      <dsp:nvSpPr>
        <dsp:cNvPr id="0" name=""/>
        <dsp:cNvSpPr/>
      </dsp:nvSpPr>
      <dsp:spPr>
        <a:xfrm>
          <a:off x="1404024" y="3400864"/>
          <a:ext cx="2265429" cy="1359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head</a:t>
          </a:r>
          <a:r>
            <a:rPr lang="en-US" sz="1600" kern="1200"/>
            <a:t> – prints the first few lines of a file</a:t>
          </a:r>
        </a:p>
      </dsp:txBody>
      <dsp:txXfrm>
        <a:off x="1443835" y="3440675"/>
        <a:ext cx="2185807" cy="1279635"/>
      </dsp:txXfrm>
    </dsp:sp>
    <dsp:sp modelId="{01766530-79A4-834B-8F7C-18E8A7D41DF9}">
      <dsp:nvSpPr>
        <dsp:cNvPr id="0" name=""/>
        <dsp:cNvSpPr/>
      </dsp:nvSpPr>
      <dsp:spPr>
        <a:xfrm rot="16200000">
          <a:off x="4027943" y="2781545"/>
          <a:ext cx="1691724" cy="2038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BBD929-8BB7-AA40-B193-472794D152C4}">
      <dsp:nvSpPr>
        <dsp:cNvPr id="0" name=""/>
        <dsp:cNvSpPr/>
      </dsp:nvSpPr>
      <dsp:spPr>
        <a:xfrm>
          <a:off x="4417046" y="3400864"/>
          <a:ext cx="2265429" cy="1359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tail</a:t>
          </a:r>
          <a:r>
            <a:rPr lang="en-US" sz="1600" kern="1200" dirty="0"/>
            <a:t> – prints the last few lines  (with -f in real-time the end of a file that may be changing)</a:t>
          </a:r>
        </a:p>
      </dsp:txBody>
      <dsp:txXfrm>
        <a:off x="4456857" y="3440675"/>
        <a:ext cx="2185807" cy="1279635"/>
      </dsp:txXfrm>
    </dsp:sp>
    <dsp:sp modelId="{702330AF-9761-8744-94E0-1117F327F2B7}">
      <dsp:nvSpPr>
        <dsp:cNvPr id="0" name=""/>
        <dsp:cNvSpPr/>
      </dsp:nvSpPr>
      <dsp:spPr>
        <a:xfrm rot="16200000">
          <a:off x="4027943" y="1082472"/>
          <a:ext cx="1691724" cy="2038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ECC1FF-B412-5848-8F50-EB571C12A757}">
      <dsp:nvSpPr>
        <dsp:cNvPr id="0" name=""/>
        <dsp:cNvSpPr/>
      </dsp:nvSpPr>
      <dsp:spPr>
        <a:xfrm>
          <a:off x="4417046" y="1701792"/>
          <a:ext cx="2265429" cy="1359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diff</a:t>
          </a:r>
          <a:r>
            <a:rPr lang="en-US" sz="1600" kern="1200" dirty="0"/>
            <a:t>– shows differences between two files</a:t>
          </a:r>
        </a:p>
      </dsp:txBody>
      <dsp:txXfrm>
        <a:off x="4456857" y="1741603"/>
        <a:ext cx="2185807" cy="1279635"/>
      </dsp:txXfrm>
    </dsp:sp>
    <dsp:sp modelId="{346ECAB4-9018-864B-BB97-1A9CC7AE8C4A}">
      <dsp:nvSpPr>
        <dsp:cNvPr id="0" name=""/>
        <dsp:cNvSpPr/>
      </dsp:nvSpPr>
      <dsp:spPr>
        <a:xfrm>
          <a:off x="4877479" y="232936"/>
          <a:ext cx="3005673" cy="2038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483F9D-EF2E-174A-B9F2-66326FA9C815}">
      <dsp:nvSpPr>
        <dsp:cNvPr id="0" name=""/>
        <dsp:cNvSpPr/>
      </dsp:nvSpPr>
      <dsp:spPr>
        <a:xfrm>
          <a:off x="4417046" y="2719"/>
          <a:ext cx="2265429" cy="1359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grep </a:t>
          </a:r>
          <a:r>
            <a:rPr lang="en-US" sz="1600" kern="1200"/>
            <a:t>– prints lines containing a string or other regular  expression  	</a:t>
          </a:r>
          <a:br>
            <a:rPr lang="en-US" sz="1600" kern="1200"/>
          </a:br>
          <a:r>
            <a:rPr lang="en-US" sz="1600" kern="1200"/>
            <a:t>ps –ef | grep xx	</a:t>
          </a:r>
        </a:p>
      </dsp:txBody>
      <dsp:txXfrm>
        <a:off x="4456857" y="42530"/>
        <a:ext cx="2185807" cy="1279635"/>
      </dsp:txXfrm>
    </dsp:sp>
    <dsp:sp modelId="{51A25A08-5F4D-574E-9D73-46407D6FD32E}">
      <dsp:nvSpPr>
        <dsp:cNvPr id="0" name=""/>
        <dsp:cNvSpPr/>
      </dsp:nvSpPr>
      <dsp:spPr>
        <a:xfrm rot="5400000">
          <a:off x="7040965" y="1082472"/>
          <a:ext cx="1691724" cy="2038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44D9A2-29B2-EB47-A947-DF3E53DA4A5E}">
      <dsp:nvSpPr>
        <dsp:cNvPr id="0" name=""/>
        <dsp:cNvSpPr/>
      </dsp:nvSpPr>
      <dsp:spPr>
        <a:xfrm>
          <a:off x="7430067" y="2719"/>
          <a:ext cx="2265429" cy="1359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sort</a:t>
          </a:r>
          <a:r>
            <a:rPr lang="en-US" sz="1600" kern="1200"/>
            <a:t> – sorts lines in a file</a:t>
          </a:r>
        </a:p>
      </dsp:txBody>
      <dsp:txXfrm>
        <a:off x="7469878" y="42530"/>
        <a:ext cx="2185807" cy="1279635"/>
      </dsp:txXfrm>
    </dsp:sp>
    <dsp:sp modelId="{CF411977-0255-5442-B9E9-FA1B8B794906}">
      <dsp:nvSpPr>
        <dsp:cNvPr id="0" name=""/>
        <dsp:cNvSpPr/>
      </dsp:nvSpPr>
      <dsp:spPr>
        <a:xfrm rot="5400000">
          <a:off x="7040965" y="2781545"/>
          <a:ext cx="1691724" cy="2038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100D5-282B-2B45-A864-24E51A5350DC}">
      <dsp:nvSpPr>
        <dsp:cNvPr id="0" name=""/>
        <dsp:cNvSpPr/>
      </dsp:nvSpPr>
      <dsp:spPr>
        <a:xfrm>
          <a:off x="7430067" y="1701792"/>
          <a:ext cx="2265429" cy="1359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find</a:t>
          </a:r>
          <a:r>
            <a:rPr lang="en-US" sz="1600" kern="1200"/>
            <a:t> – searches for files that meet specified criteria</a:t>
          </a:r>
        </a:p>
      </dsp:txBody>
      <dsp:txXfrm>
        <a:off x="7469878" y="1741603"/>
        <a:ext cx="2185807" cy="1279635"/>
      </dsp:txXfrm>
    </dsp:sp>
    <dsp:sp modelId="{BB2C7E7B-80A0-B242-8235-F54FCE1D2567}">
      <dsp:nvSpPr>
        <dsp:cNvPr id="0" name=""/>
        <dsp:cNvSpPr/>
      </dsp:nvSpPr>
      <dsp:spPr>
        <a:xfrm>
          <a:off x="7430067" y="3400864"/>
          <a:ext cx="2265429" cy="13592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wc</a:t>
          </a:r>
          <a:r>
            <a:rPr lang="en-US" sz="1600" kern="1200"/>
            <a:t> – count words, lines, or characters in a file</a:t>
          </a:r>
        </a:p>
      </dsp:txBody>
      <dsp:txXfrm>
        <a:off x="7469878" y="3440675"/>
        <a:ext cx="2185807" cy="12796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jpg>
</file>

<file path=ppt/media/image53.jpg>
</file>

<file path=ppt/media/image54.jpg>
</file>

<file path=ppt/media/image5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054285-502F-A648-9060-80CC058BC18E}" type="datetimeFigureOut">
              <a:rPr lang="en-US" smtClean="0"/>
              <a:t>2/14/23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06810E-ECF2-F946-B431-8D380FD33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0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06810E-ECF2-F946-B431-8D380FD3368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158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06810E-ECF2-F946-B431-8D380FD336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52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4835C-E84F-57AB-3EAC-DF0321901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68E7A3-FE62-06FC-3D7B-62A800C31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8A0993-580B-9CCA-C6D7-0AC82AD07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26EB2-F4D0-FE7C-DFDD-6F386E006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29850-FB0D-907A-5A0F-26C0B054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4D542-62E2-DCD0-BE90-15EF06879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68D225-F8F9-BA74-B162-C718510743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3AA38-A6F9-B571-5B17-78E42B57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37B49-8FFE-C71A-FA62-6592966F3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05011-34E7-8ED8-2B26-8B7C22511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1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D6A42C-BB08-6F4F-ECFB-679E86452D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04D21C-A6FA-0422-F72D-530D6E9CD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F6E43-FE2E-260D-BE8D-CE9A7852B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2D5FB-0651-38F2-9778-1E9CC01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A8693-8550-E844-5573-DCF0ED563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555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3E131-19D8-6376-1A76-79A9CD7B4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293AA-4DC7-4455-AE63-32714205D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ABEEA-A82C-1CEE-9FD1-727668F67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213FC-4B0E-4099-223B-A767C0F9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B12FD-A649-73BD-86B4-A3BDE127E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802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3B0EF-E9ED-4E06-31F7-0D341EFC7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8F2AF-D5E8-195F-AF46-9542B8D4A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1A16A-5C6B-66E9-9009-DAB6AEB05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52FA7-C21D-1310-598C-7B7088800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BF891-3371-FF27-30D5-3CE985BC3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42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DFED8-A4C3-A789-FC25-F879C0FFC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6C083-B1BF-8CA2-C334-36FF060974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073ABC-2B63-FF45-C279-FF80CD88E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6CF73B-CDE5-F49D-CC15-3782E67A7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043C7-2E9C-AE8D-3F75-692001020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8F613-9E04-BE6E-CD37-589171898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11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3BE31-E68C-7717-ECAF-12060A664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EC5FD5-B7EA-3027-521F-1A9E5CADB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C1119-B335-0552-CD32-2735C52D3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A851F2-D367-C42E-9D4D-87E329CEB1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8824B-17CC-F904-1E87-26F917B603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E8C113-13C3-4AFD-58FF-67B37F905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B2D99A-481B-3645-0DD3-D180C221E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5DFBB-2417-458E-1179-3D6768813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4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BA763-9E3B-EF14-8286-01D7AA1C4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674108-A329-A451-E410-709580582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A3FFAA-1D0D-4498-43A2-D8B581A49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608A3D-6538-1479-8E41-A6E4D3D55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88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24E0B9-9D45-B4AB-8D64-74999264E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B66C56-FF40-76AB-DB8C-22B294209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08CA1-6215-4846-2145-161A37F86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97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7A941-B5E6-7EF9-5B10-4FD19EC96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5D3AE-6CD7-CBA8-CE55-612196B09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697D9-D143-30F3-A9FD-82E84F95AB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D7CDE-48A2-C393-22B8-36FC78A35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2FEE9-6E1A-5CE2-BD94-C787B227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AEAAA-B692-CD34-B21D-167AD78C4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69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6D299-D66B-CB29-C04E-BB93E6F9C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16E256-C0AD-502F-5DB9-7C8F78BEC7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D77407-08E4-D6AF-5266-38954A1A9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D4CBB-941A-E11B-55D9-310A82F77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51D87-77E2-F5E4-A48D-05E2D4677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4ECDB6-19DE-08C6-4B3F-886DFA973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037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D55D38-5F39-DD34-5E3D-4E67870E8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707B43-29F0-5D84-4F5D-9FCB803AF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2D669-3DA3-1D79-8E81-157D8FEFD6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B9CEA-ADFD-4145-A382-7E3F46987AF3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690B8-321C-2F79-887A-80866A6887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10B61-8861-3963-A499-7003FBB7AC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02FDB-393A-C04D-947F-F35EB5D8A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26" Type="http://schemas.openxmlformats.org/officeDocument/2006/relationships/image" Target="../media/image34.png"/><Relationship Id="rId3" Type="http://schemas.openxmlformats.org/officeDocument/2006/relationships/image" Target="../media/image9.png"/><Relationship Id="rId21" Type="http://schemas.openxmlformats.org/officeDocument/2006/relationships/image" Target="../media/image29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5" Type="http://schemas.openxmlformats.org/officeDocument/2006/relationships/image" Target="../media/image33.png"/><Relationship Id="rId33" Type="http://schemas.openxmlformats.org/officeDocument/2006/relationships/image" Target="../media/image4.jpg"/><Relationship Id="rId2" Type="http://schemas.openxmlformats.org/officeDocument/2006/relationships/image" Target="../media/image7.png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29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24" Type="http://schemas.openxmlformats.org/officeDocument/2006/relationships/image" Target="../media/image32.png"/><Relationship Id="rId32" Type="http://schemas.openxmlformats.org/officeDocument/2006/relationships/image" Target="../media/image40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23" Type="http://schemas.openxmlformats.org/officeDocument/2006/relationships/image" Target="../media/image31.png"/><Relationship Id="rId28" Type="http://schemas.openxmlformats.org/officeDocument/2006/relationships/image" Target="../media/image36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31" Type="http://schemas.openxmlformats.org/officeDocument/2006/relationships/image" Target="../media/image39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Relationship Id="rId22" Type="http://schemas.openxmlformats.org/officeDocument/2006/relationships/image" Target="../media/image30.png"/><Relationship Id="rId27" Type="http://schemas.openxmlformats.org/officeDocument/2006/relationships/image" Target="../media/image35.png"/><Relationship Id="rId30" Type="http://schemas.openxmlformats.org/officeDocument/2006/relationships/image" Target="../media/image38.png"/><Relationship Id="rId8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9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11" Type="http://schemas.openxmlformats.org/officeDocument/2006/relationships/image" Target="../media/image4.jpg"/><Relationship Id="rId5" Type="http://schemas.openxmlformats.org/officeDocument/2006/relationships/image" Target="../media/image16.pn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image" Target="../media/image4.jp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12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9.png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4.jpg"/><Relationship Id="rId9" Type="http://schemas.microsoft.com/office/2007/relationships/diagramDrawing" Target="../diagrams/drawing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9.png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4.jpg"/><Relationship Id="rId9" Type="http://schemas.microsoft.com/office/2007/relationships/diagramDrawing" Target="../diagrams/drawing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ResearchComputing/Supercomputing_Spinup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9.png"/><Relationship Id="rId4" Type="http://schemas.openxmlformats.org/officeDocument/2006/relationships/hyperlink" Target="https://github.com/ResearchComputing/Supercomputing_Spinup.git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jpg"/><Relationship Id="rId4" Type="http://schemas.openxmlformats.org/officeDocument/2006/relationships/image" Target="../media/image5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55.jpg"/><Relationship Id="rId4" Type="http://schemas.openxmlformats.org/officeDocument/2006/relationships/image" Target="../media/image54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takluyver/bash_kernel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s://www.shell-tips.com/2010/06/14/performing-math-calculation-in-bash/" TargetMode="External"/><Relationship Id="rId4" Type="http://schemas.openxmlformats.org/officeDocument/2006/relationships/hyperlink" Target="http://tldp.org/HOWTO/Bash-Prog-Intro-HOWTO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forwindows.org" TargetMode="External"/><Relationship Id="rId2" Type="http://schemas.openxmlformats.org/officeDocument/2006/relationships/hyperlink" Target="https://www.putty.org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7.png"/><Relationship Id="rId4" Type="http://schemas.openxmlformats.org/officeDocument/2006/relationships/hyperlink" Target="https://ondemand.rc.colorado.edu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confluence.arizona.edu/display/UAHPC/System+Access" TargetMode="External"/><Relationship Id="rId2" Type="http://schemas.openxmlformats.org/officeDocument/2006/relationships/hyperlink" Target="https://public.confluence.arizona.edu/display/UAHPC/Account+Creation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BAD17-B056-A956-29B1-918794B8B8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789FCA-5606-9E2B-CA4C-F205995F29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University of Arizona Campus - US News Best Colleges">
            <a:extLst>
              <a:ext uri="{FF2B5EF4-FFF2-40B4-BE49-F238E27FC236}">
                <a16:creationId xmlns:a16="http://schemas.microsoft.com/office/drawing/2014/main" id="{7A81708F-0BC9-699A-A78E-9DDDB87A0A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3" b="1636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53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4" name="Google Shape;288;p47">
            <a:extLst>
              <a:ext uri="{FF2B5EF4-FFF2-40B4-BE49-F238E27FC236}">
                <a16:creationId xmlns:a16="http://schemas.microsoft.com/office/drawing/2014/main" id="{2482BD7F-F938-5784-F544-23B59094272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87747"/>
            <a:ext cx="5825887" cy="177715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985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D73A18-B548-E4F6-51AA-3C7124739138}"/>
              </a:ext>
            </a:extLst>
          </p:cNvPr>
          <p:cNvSpPr txBox="1"/>
          <p:nvPr/>
        </p:nvSpPr>
        <p:spPr>
          <a:xfrm>
            <a:off x="2415914" y="3029138"/>
            <a:ext cx="7360170" cy="2123658"/>
          </a:xfrm>
          <a:prstGeom prst="rect">
            <a:avLst/>
          </a:prstGeom>
          <a:solidFill>
            <a:schemeClr val="accent2">
              <a:lumMod val="20000"/>
              <a:lumOff val="80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+mj-lt"/>
              </a:rPr>
              <a:t>Introduction to Linux on HPC</a:t>
            </a: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D3A9E32F-CBF5-8422-2968-FB6722AC61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156"/>
          <a:stretch/>
        </p:blipFill>
        <p:spPr>
          <a:xfrm>
            <a:off x="0" y="6183750"/>
            <a:ext cx="3276601" cy="661586"/>
          </a:xfrm>
          <a:prstGeom prst="rect">
            <a:avLst/>
          </a:prstGeom>
          <a:solidFill>
            <a:schemeClr val="bg1">
              <a:alpha val="80000"/>
            </a:schemeClr>
          </a:solidFill>
          <a:effectLst>
            <a:outerShdw blurRad="50800" dist="50800" dir="5400000" algn="ctr" rotWithShape="0">
              <a:srgbClr val="000000">
                <a:alpha val="21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8A0CB6-F273-6A73-9D8D-3F57DFD0DD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2892" y="6175930"/>
            <a:ext cx="3010216" cy="661586"/>
          </a:xfrm>
          <a:prstGeom prst="rect">
            <a:avLst/>
          </a:prstGeom>
          <a:solidFill>
            <a:schemeClr val="bg1">
              <a:alpha val="57000"/>
            </a:schemeClr>
          </a:solidFill>
          <a:effectLst>
            <a:outerShdw blurRad="50800" dist="50800" dir="5400000" algn="ctr" rotWithShape="0">
              <a:srgbClr val="000000">
                <a:alpha val="74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0109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What is Linux Distribution and how many it types are there | Linux  Distro/Distribution - C.S. Point">
            <a:extLst>
              <a:ext uri="{FF2B5EF4-FFF2-40B4-BE49-F238E27FC236}">
                <a16:creationId xmlns:a16="http://schemas.microsoft.com/office/drawing/2014/main" id="{3D2D7648-2530-FEF2-6BE6-E855FE9D01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35364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Rectangle 615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332559" y="1300735"/>
            <a:ext cx="3912870" cy="5923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Why use Linux?</a:t>
            </a:r>
          </a:p>
        </p:txBody>
      </p:sp>
      <p:sp>
        <p:nvSpPr>
          <p:cNvPr id="6155" name="Rectangle 615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157" name="Rectangle 615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83A47B-13CA-44F6-4282-AAC6BCA0E402}"/>
              </a:ext>
            </a:extLst>
          </p:cNvPr>
          <p:cNvSpPr txBox="1"/>
          <p:nvPr/>
        </p:nvSpPr>
        <p:spPr>
          <a:xfrm>
            <a:off x="341831" y="2452624"/>
            <a:ext cx="5960998" cy="32658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55270" marR="5080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800" dirty="0">
                <a:sym typeface="Arial"/>
              </a:rPr>
              <a:t>Default operating system on virtually all HPC systems and the foundation for many business services globally</a:t>
            </a:r>
          </a:p>
          <a:p>
            <a:pPr marL="255270" marR="0" lvl="0" indent="-22860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800" dirty="0">
                <a:sym typeface="Arial"/>
              </a:rPr>
              <a:t>Extremely flexible</a:t>
            </a:r>
          </a:p>
          <a:p>
            <a:pPr marL="255270" marR="0" lvl="0" indent="-22860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800" dirty="0">
                <a:sym typeface="Arial"/>
              </a:rPr>
              <a:t>Fast and powerful</a:t>
            </a:r>
          </a:p>
          <a:p>
            <a:pPr marL="255270" marR="0" lvl="0" indent="-22860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800" dirty="0">
                <a:sym typeface="Arial"/>
              </a:rPr>
              <a:t>Frequently open source and free </a:t>
            </a:r>
          </a:p>
          <a:p>
            <a:pPr marL="255270" marR="0" lvl="0" indent="-22860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800" dirty="0">
                <a:sym typeface="Arial"/>
              </a:rPr>
              <a:t>Many tools for software development</a:t>
            </a:r>
          </a:p>
          <a:p>
            <a:pPr marL="457200" marR="63500" lvl="0" indent="-228600">
              <a:lnSpc>
                <a:spcPct val="90000"/>
              </a:lnSpc>
              <a:spcBef>
                <a:spcPts val="60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endParaRPr lang="en-US" sz="2800" dirty="0">
              <a:sym typeface="Arial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849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812599" y="560029"/>
            <a:ext cx="6980181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Anatomy of a Linux Command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83A47B-13CA-44F6-4282-AAC6BCA0E402}"/>
              </a:ext>
            </a:extLst>
          </p:cNvPr>
          <p:cNvSpPr txBox="1"/>
          <p:nvPr/>
        </p:nvSpPr>
        <p:spPr>
          <a:xfrm>
            <a:off x="1741714" y="1588487"/>
            <a:ext cx="8708571" cy="39703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command [flags] [target(s)]	</a:t>
            </a:r>
            <a:b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</a:b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ls –l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myworkdir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</a:endParaRPr>
          </a:p>
          <a:p>
            <a:pPr marL="914400" lvl="1" indent="-457200"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A long list of directory called </a:t>
            </a:r>
            <a:r>
              <a:rPr lang="en-US" sz="2800" dirty="0" err="1"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myworkdir</a:t>
            </a:r>
            <a:endParaRPr lang="en-US" sz="2800" dirty="0"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</a:endParaRPr>
          </a:p>
          <a:p>
            <a:pPr marL="914400" lvl="1" indent="-457200"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A directory is a collection of files</a:t>
            </a:r>
          </a:p>
          <a:p>
            <a:pPr lvl="1">
              <a:buClr>
                <a:srgbClr val="CEB97C"/>
              </a:buClr>
            </a:pPr>
            <a:endParaRPr lang="en-US" sz="2800" dirty="0"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</a:endParaRPr>
          </a:p>
          <a:p>
            <a:pPr marL="457200" lvl="1" indent="-457200"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Case is important!</a:t>
            </a:r>
          </a:p>
          <a:p>
            <a:pPr marL="457200" lvl="1" indent="-457200"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Help on commands is available through the “man” command (short for manual)	</a:t>
            </a:r>
            <a:b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</a:b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man ls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3275" y="944750"/>
            <a:ext cx="1527382" cy="171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DD7F83-1204-CDB0-16C8-63F90455F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364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4822346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The Linux Filesystem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83A47B-13CA-44F6-4282-AAC6BCA0E402}"/>
              </a:ext>
            </a:extLst>
          </p:cNvPr>
          <p:cNvSpPr txBox="1"/>
          <p:nvPr/>
        </p:nvSpPr>
        <p:spPr>
          <a:xfrm>
            <a:off x="1491343" y="1329470"/>
            <a:ext cx="8708571" cy="502701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55903" marR="0" lvl="0" indent="-24320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System of arranging files on disk</a:t>
            </a:r>
            <a:endParaRPr lang="en-US" sz="25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255903" marR="5080" lvl="0" indent="-243203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Consists of directories (folders) that can contain files or directories</a:t>
            </a:r>
            <a:endParaRPr lang="en-US" sz="25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255903" marR="0" lvl="0" indent="-243203" algn="l" rtl="0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Levels in file paths separated by forward slashes</a:t>
            </a: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:</a:t>
            </a:r>
            <a:endParaRPr lang="en-US" sz="2550" dirty="0">
              <a:solidFill>
                <a:srgbClr val="2F2B20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523875" marR="0" lvl="1" algn="l" rtl="0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e.g. </a:t>
            </a:r>
            <a:r>
              <a:rPr lang="en-US" sz="255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/home/</a:t>
            </a:r>
            <a:r>
              <a:rPr lang="en-US" sz="255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user</a:t>
            </a:r>
            <a:r>
              <a:rPr lang="en-US" sz="255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/scripts/</a:t>
            </a:r>
            <a:r>
              <a:rPr lang="en-US" sz="2550" dirty="0" err="1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analyze_data.sh</a:t>
            </a:r>
            <a:endParaRPr lang="en-US" sz="2550" dirty="0">
              <a:solidFill>
                <a:schemeClr val="accent1">
                  <a:lumMod val="75000"/>
                </a:schemeClr>
              </a:solidFill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255903" marR="0" lvl="0" indent="-243203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Case-sensitive; spaces in names discouraged</a:t>
            </a:r>
            <a:endParaRPr lang="en-US" sz="25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255903" marR="0" lvl="0" indent="-243203" algn="l" rtl="0">
              <a:lnSpc>
                <a:spcPct val="100000"/>
              </a:lnSpc>
              <a:spcBef>
                <a:spcPts val="60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Some shorthand:</a:t>
            </a:r>
            <a:endParaRPr lang="en-US" sz="25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450" dirty="0">
                <a:solidFill>
                  <a:schemeClr val="accent1">
                    <a:lumMod val="7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.</a:t>
            </a:r>
            <a:r>
              <a:rPr lang="en-US" sz="24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(the current directory)</a:t>
            </a:r>
            <a:endParaRPr lang="en-US" sz="24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610"/>
              </a:spcBef>
              <a:spcAft>
                <a:spcPts val="0"/>
              </a:spcAft>
              <a:buNone/>
            </a:pPr>
            <a:r>
              <a:rPr lang="en-US" sz="2450" dirty="0">
                <a:solidFill>
                  <a:schemeClr val="accent1">
                    <a:lumMod val="7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..</a:t>
            </a:r>
            <a:r>
              <a:rPr lang="en-US" sz="24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(the directory one level above)</a:t>
            </a:r>
            <a:endParaRPr lang="en-US" sz="24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605"/>
              </a:spcBef>
              <a:spcAft>
                <a:spcPts val="0"/>
              </a:spcAft>
              <a:buNone/>
            </a:pPr>
            <a:r>
              <a:rPr lang="en-US" sz="2450" dirty="0">
                <a:solidFill>
                  <a:schemeClr val="accent1">
                    <a:lumMod val="7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~</a:t>
            </a:r>
            <a:r>
              <a:rPr lang="en-US" sz="24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(home directory)</a:t>
            </a:r>
            <a:endParaRPr lang="en-US" sz="24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None/>
            </a:pPr>
            <a:r>
              <a:rPr lang="en-US" sz="2450" dirty="0">
                <a:solidFill>
                  <a:schemeClr val="accent1">
                    <a:lumMod val="7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-</a:t>
            </a:r>
            <a:r>
              <a:rPr lang="en-US" sz="24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(previous directory, when used with </a:t>
            </a:r>
            <a:r>
              <a:rPr lang="en-US" sz="24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Courier New"/>
              </a:rPr>
              <a:t>cd</a:t>
            </a:r>
            <a:r>
              <a:rPr lang="en-US" sz="24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)</a:t>
            </a:r>
            <a:endParaRPr lang="en-US" sz="24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576046" y="1445493"/>
            <a:ext cx="1527382" cy="171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7010EF-D5A4-BA54-0C0C-B5EB0D9F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848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561682" y="279091"/>
            <a:ext cx="4822346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The Linux Filesystem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83A47B-13CA-44F6-4282-AAC6BCA0E402}"/>
              </a:ext>
            </a:extLst>
          </p:cNvPr>
          <p:cNvSpPr txBox="1"/>
          <p:nvPr/>
        </p:nvSpPr>
        <p:spPr>
          <a:xfrm>
            <a:off x="1491343" y="1329470"/>
            <a:ext cx="8708571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 </a:t>
            </a:r>
            <a:endParaRPr lang="en-US" sz="24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6223" y="3705435"/>
            <a:ext cx="1527382" cy="171136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73;p29">
            <a:extLst>
              <a:ext uri="{FF2B5EF4-FFF2-40B4-BE49-F238E27FC236}">
                <a16:creationId xmlns:a16="http://schemas.microsoft.com/office/drawing/2014/main" id="{63D84EC4-33EB-5EAA-CD52-466E405B1F8D}"/>
              </a:ext>
            </a:extLst>
          </p:cNvPr>
          <p:cNvSpPr/>
          <p:nvPr/>
        </p:nvSpPr>
        <p:spPr>
          <a:xfrm>
            <a:off x="1655330" y="1390860"/>
            <a:ext cx="0" cy="298687"/>
          </a:xfrm>
          <a:custGeom>
            <a:avLst/>
            <a:gdLst/>
            <a:ahLst/>
            <a:cxnLst/>
            <a:rect l="l" t="t" r="r" b="b"/>
            <a:pathLst>
              <a:path w="120000" h="338455" extrusionOk="0">
                <a:moveTo>
                  <a:pt x="0" y="0"/>
                </a:moveTo>
                <a:lnTo>
                  <a:pt x="0" y="338216"/>
                </a:lnTo>
              </a:path>
            </a:pathLst>
          </a:custGeom>
          <a:noFill/>
          <a:ln w="4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74;p29">
            <a:extLst>
              <a:ext uri="{FF2B5EF4-FFF2-40B4-BE49-F238E27FC236}">
                <a16:creationId xmlns:a16="http://schemas.microsoft.com/office/drawing/2014/main" id="{3812AE66-86EA-1303-1717-42385850A5D6}"/>
              </a:ext>
            </a:extLst>
          </p:cNvPr>
          <p:cNvSpPr/>
          <p:nvPr/>
        </p:nvSpPr>
        <p:spPr>
          <a:xfrm>
            <a:off x="3247160" y="1417123"/>
            <a:ext cx="0" cy="272348"/>
          </a:xfrm>
          <a:custGeom>
            <a:avLst/>
            <a:gdLst/>
            <a:ahLst/>
            <a:cxnLst/>
            <a:rect l="l" t="t" r="r" b="b"/>
            <a:pathLst>
              <a:path w="120000" h="308610" extrusionOk="0">
                <a:moveTo>
                  <a:pt x="0" y="0"/>
                </a:moveTo>
                <a:lnTo>
                  <a:pt x="0" y="308451"/>
                </a:lnTo>
              </a:path>
            </a:pathLst>
          </a:custGeom>
          <a:noFill/>
          <a:ln w="477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275;p29">
            <a:extLst>
              <a:ext uri="{FF2B5EF4-FFF2-40B4-BE49-F238E27FC236}">
                <a16:creationId xmlns:a16="http://schemas.microsoft.com/office/drawing/2014/main" id="{91A7D74D-6BA7-4795-A382-E6C90DA6D985}"/>
              </a:ext>
            </a:extLst>
          </p:cNvPr>
          <p:cNvSpPr/>
          <p:nvPr/>
        </p:nvSpPr>
        <p:spPr>
          <a:xfrm>
            <a:off x="3247160" y="1983441"/>
            <a:ext cx="0" cy="319421"/>
          </a:xfrm>
          <a:custGeom>
            <a:avLst/>
            <a:gdLst/>
            <a:ahLst/>
            <a:cxnLst/>
            <a:rect l="l" t="t" r="r" b="b"/>
            <a:pathLst>
              <a:path w="120000" h="361950" extrusionOk="0">
                <a:moveTo>
                  <a:pt x="0" y="0"/>
                </a:moveTo>
                <a:lnTo>
                  <a:pt x="0" y="361950"/>
                </a:lnTo>
              </a:path>
            </a:pathLst>
          </a:custGeom>
          <a:noFill/>
          <a:ln w="477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276;p29">
            <a:extLst>
              <a:ext uri="{FF2B5EF4-FFF2-40B4-BE49-F238E27FC236}">
                <a16:creationId xmlns:a16="http://schemas.microsoft.com/office/drawing/2014/main" id="{659EAF1D-D43F-21D2-E07E-FA461F1C9F07}"/>
              </a:ext>
            </a:extLst>
          </p:cNvPr>
          <p:cNvSpPr/>
          <p:nvPr/>
        </p:nvSpPr>
        <p:spPr>
          <a:xfrm>
            <a:off x="3247160" y="2596963"/>
            <a:ext cx="0" cy="319421"/>
          </a:xfrm>
          <a:custGeom>
            <a:avLst/>
            <a:gdLst/>
            <a:ahLst/>
            <a:cxnLst/>
            <a:rect l="l" t="t" r="r" b="b"/>
            <a:pathLst>
              <a:path w="120000" h="361950" extrusionOk="0">
                <a:moveTo>
                  <a:pt x="0" y="0"/>
                </a:moveTo>
                <a:lnTo>
                  <a:pt x="0" y="361950"/>
                </a:lnTo>
              </a:path>
            </a:pathLst>
          </a:custGeom>
          <a:noFill/>
          <a:ln w="477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277;p29">
            <a:extLst>
              <a:ext uri="{FF2B5EF4-FFF2-40B4-BE49-F238E27FC236}">
                <a16:creationId xmlns:a16="http://schemas.microsoft.com/office/drawing/2014/main" id="{6E0B7F57-1B2A-2F01-F521-322AB52F6AAA}"/>
              </a:ext>
            </a:extLst>
          </p:cNvPr>
          <p:cNvSpPr/>
          <p:nvPr/>
        </p:nvSpPr>
        <p:spPr>
          <a:xfrm>
            <a:off x="5622638" y="1983441"/>
            <a:ext cx="0" cy="319421"/>
          </a:xfrm>
          <a:custGeom>
            <a:avLst/>
            <a:gdLst/>
            <a:ahLst/>
            <a:cxnLst/>
            <a:rect l="l" t="t" r="r" b="b"/>
            <a:pathLst>
              <a:path w="120000" h="361950" extrusionOk="0">
                <a:moveTo>
                  <a:pt x="0" y="0"/>
                </a:moveTo>
                <a:lnTo>
                  <a:pt x="0" y="361950"/>
                </a:lnTo>
              </a:path>
            </a:pathLst>
          </a:custGeom>
          <a:noFill/>
          <a:ln w="596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278;p29">
            <a:extLst>
              <a:ext uri="{FF2B5EF4-FFF2-40B4-BE49-F238E27FC236}">
                <a16:creationId xmlns:a16="http://schemas.microsoft.com/office/drawing/2014/main" id="{D1E9395E-7DCC-4320-56A1-82D14D5E4717}"/>
              </a:ext>
            </a:extLst>
          </p:cNvPr>
          <p:cNvSpPr/>
          <p:nvPr/>
        </p:nvSpPr>
        <p:spPr>
          <a:xfrm>
            <a:off x="5622638" y="2596963"/>
            <a:ext cx="0" cy="319421"/>
          </a:xfrm>
          <a:custGeom>
            <a:avLst/>
            <a:gdLst/>
            <a:ahLst/>
            <a:cxnLst/>
            <a:rect l="l" t="t" r="r" b="b"/>
            <a:pathLst>
              <a:path w="120000" h="361950" extrusionOk="0">
                <a:moveTo>
                  <a:pt x="0" y="0"/>
                </a:moveTo>
                <a:lnTo>
                  <a:pt x="0" y="361950"/>
                </a:lnTo>
              </a:path>
            </a:pathLst>
          </a:custGeom>
          <a:noFill/>
          <a:ln w="596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279;p29">
            <a:extLst>
              <a:ext uri="{FF2B5EF4-FFF2-40B4-BE49-F238E27FC236}">
                <a16:creationId xmlns:a16="http://schemas.microsoft.com/office/drawing/2014/main" id="{60EA2997-1689-525A-290E-219F47F9D7AE}"/>
              </a:ext>
            </a:extLst>
          </p:cNvPr>
          <p:cNvSpPr/>
          <p:nvPr/>
        </p:nvSpPr>
        <p:spPr>
          <a:xfrm>
            <a:off x="5622638" y="3210485"/>
            <a:ext cx="0" cy="319421"/>
          </a:xfrm>
          <a:custGeom>
            <a:avLst/>
            <a:gdLst/>
            <a:ahLst/>
            <a:cxnLst/>
            <a:rect l="l" t="t" r="r" b="b"/>
            <a:pathLst>
              <a:path w="120000" h="361950" extrusionOk="0">
                <a:moveTo>
                  <a:pt x="0" y="0"/>
                </a:moveTo>
                <a:lnTo>
                  <a:pt x="0" y="361950"/>
                </a:lnTo>
              </a:path>
            </a:pathLst>
          </a:custGeom>
          <a:noFill/>
          <a:ln w="596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280;p29">
            <a:extLst>
              <a:ext uri="{FF2B5EF4-FFF2-40B4-BE49-F238E27FC236}">
                <a16:creationId xmlns:a16="http://schemas.microsoft.com/office/drawing/2014/main" id="{48E9A777-2E0F-7996-7FAE-CFBF54ED9FB8}"/>
              </a:ext>
            </a:extLst>
          </p:cNvPr>
          <p:cNvSpPr/>
          <p:nvPr/>
        </p:nvSpPr>
        <p:spPr>
          <a:xfrm>
            <a:off x="5622638" y="3824007"/>
            <a:ext cx="0" cy="319421"/>
          </a:xfrm>
          <a:custGeom>
            <a:avLst/>
            <a:gdLst/>
            <a:ahLst/>
            <a:cxnLst/>
            <a:rect l="l" t="t" r="r" b="b"/>
            <a:pathLst>
              <a:path w="120000" h="361950" extrusionOk="0">
                <a:moveTo>
                  <a:pt x="0" y="0"/>
                </a:moveTo>
                <a:lnTo>
                  <a:pt x="0" y="361950"/>
                </a:lnTo>
              </a:path>
            </a:pathLst>
          </a:custGeom>
          <a:noFill/>
          <a:ln w="596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282;p29">
            <a:extLst>
              <a:ext uri="{FF2B5EF4-FFF2-40B4-BE49-F238E27FC236}">
                <a16:creationId xmlns:a16="http://schemas.microsoft.com/office/drawing/2014/main" id="{B5103121-A8B6-4BE1-8BF2-1FEE74EB9557}"/>
              </a:ext>
            </a:extLst>
          </p:cNvPr>
          <p:cNvSpPr/>
          <p:nvPr/>
        </p:nvSpPr>
        <p:spPr>
          <a:xfrm>
            <a:off x="5274989" y="933823"/>
            <a:ext cx="626100" cy="5118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283;p29">
            <a:extLst>
              <a:ext uri="{FF2B5EF4-FFF2-40B4-BE49-F238E27FC236}">
                <a16:creationId xmlns:a16="http://schemas.microsoft.com/office/drawing/2014/main" id="{39DC1A51-78EB-D8FE-B0E6-BC966B165AC6}"/>
              </a:ext>
            </a:extLst>
          </p:cNvPr>
          <p:cNvSpPr/>
          <p:nvPr/>
        </p:nvSpPr>
        <p:spPr>
          <a:xfrm>
            <a:off x="5156970" y="959971"/>
            <a:ext cx="656700" cy="5379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284;p29">
            <a:extLst>
              <a:ext uri="{FF2B5EF4-FFF2-40B4-BE49-F238E27FC236}">
                <a16:creationId xmlns:a16="http://schemas.microsoft.com/office/drawing/2014/main" id="{7465740D-8CE5-052E-3D26-3160B1AE57B5}"/>
              </a:ext>
            </a:extLst>
          </p:cNvPr>
          <p:cNvSpPr/>
          <p:nvPr/>
        </p:nvSpPr>
        <p:spPr>
          <a:xfrm>
            <a:off x="5391725" y="949698"/>
            <a:ext cx="496610" cy="418609"/>
          </a:xfrm>
          <a:custGeom>
            <a:avLst/>
            <a:gdLst/>
            <a:ahLst/>
            <a:cxnLst/>
            <a:rect l="l" t="t" r="r" b="b"/>
            <a:pathLst>
              <a:path w="409575" h="474344" extrusionOk="0">
                <a:moveTo>
                  <a:pt x="0" y="474027"/>
                </a:moveTo>
                <a:lnTo>
                  <a:pt x="409575" y="474027"/>
                </a:lnTo>
                <a:lnTo>
                  <a:pt x="409575" y="0"/>
                </a:lnTo>
                <a:lnTo>
                  <a:pt x="0" y="0"/>
                </a:lnTo>
                <a:lnTo>
                  <a:pt x="0" y="4740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285;p29">
            <a:extLst>
              <a:ext uri="{FF2B5EF4-FFF2-40B4-BE49-F238E27FC236}">
                <a16:creationId xmlns:a16="http://schemas.microsoft.com/office/drawing/2014/main" id="{C12D4FF8-0A46-0EE2-E520-E8F1F17BB145}"/>
              </a:ext>
            </a:extLst>
          </p:cNvPr>
          <p:cNvSpPr/>
          <p:nvPr/>
        </p:nvSpPr>
        <p:spPr>
          <a:xfrm>
            <a:off x="5391725" y="949699"/>
            <a:ext cx="496610" cy="418609"/>
          </a:xfrm>
          <a:custGeom>
            <a:avLst/>
            <a:gdLst/>
            <a:ahLst/>
            <a:cxnLst/>
            <a:rect l="l" t="t" r="r" b="b"/>
            <a:pathLst>
              <a:path w="409575" h="474344" extrusionOk="0">
                <a:moveTo>
                  <a:pt x="0" y="0"/>
                </a:moveTo>
                <a:lnTo>
                  <a:pt x="409575" y="0"/>
                </a:lnTo>
                <a:lnTo>
                  <a:pt x="409575" y="474027"/>
                </a:lnTo>
                <a:lnTo>
                  <a:pt x="0" y="474027"/>
                </a:lnTo>
                <a:lnTo>
                  <a:pt x="0" y="0"/>
                </a:lnTo>
                <a:close/>
              </a:path>
            </a:pathLst>
          </a:custGeom>
          <a:noFill/>
          <a:ln w="13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86;p29">
            <a:extLst>
              <a:ext uri="{FF2B5EF4-FFF2-40B4-BE49-F238E27FC236}">
                <a16:creationId xmlns:a16="http://schemas.microsoft.com/office/drawing/2014/main" id="{CE58F5DE-A269-74E3-33F6-59DC79CEF6C1}"/>
              </a:ext>
            </a:extLst>
          </p:cNvPr>
          <p:cNvSpPr/>
          <p:nvPr/>
        </p:nvSpPr>
        <p:spPr>
          <a:xfrm>
            <a:off x="5259595" y="967441"/>
            <a:ext cx="549000" cy="4632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87;p29">
            <a:extLst>
              <a:ext uri="{FF2B5EF4-FFF2-40B4-BE49-F238E27FC236}">
                <a16:creationId xmlns:a16="http://schemas.microsoft.com/office/drawing/2014/main" id="{88AACFF5-BE9D-35A2-8845-87CD3DDEBAAE}"/>
              </a:ext>
            </a:extLst>
          </p:cNvPr>
          <p:cNvSpPr txBox="1"/>
          <p:nvPr/>
        </p:nvSpPr>
        <p:spPr>
          <a:xfrm>
            <a:off x="5422512" y="1003277"/>
            <a:ext cx="1977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" name="Google Shape;288;p29">
            <a:extLst>
              <a:ext uri="{FF2B5EF4-FFF2-40B4-BE49-F238E27FC236}">
                <a16:creationId xmlns:a16="http://schemas.microsoft.com/office/drawing/2014/main" id="{2E8B439B-B783-0C4B-684B-CA64D76544BA}"/>
              </a:ext>
            </a:extLst>
          </p:cNvPr>
          <p:cNvSpPr/>
          <p:nvPr/>
        </p:nvSpPr>
        <p:spPr>
          <a:xfrm>
            <a:off x="1164807" y="1673411"/>
            <a:ext cx="1041600" cy="3885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89;p29">
            <a:extLst>
              <a:ext uri="{FF2B5EF4-FFF2-40B4-BE49-F238E27FC236}">
                <a16:creationId xmlns:a16="http://schemas.microsoft.com/office/drawing/2014/main" id="{40FE366C-5E9C-A61D-DE4B-C3EE3CAC297F}"/>
              </a:ext>
            </a:extLst>
          </p:cNvPr>
          <p:cNvSpPr/>
          <p:nvPr/>
        </p:nvSpPr>
        <p:spPr>
          <a:xfrm>
            <a:off x="1046789" y="1636059"/>
            <a:ext cx="990300" cy="53790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90;p29">
            <a:extLst>
              <a:ext uri="{FF2B5EF4-FFF2-40B4-BE49-F238E27FC236}">
                <a16:creationId xmlns:a16="http://schemas.microsoft.com/office/drawing/2014/main" id="{01B63D17-A5A8-EDEF-8411-522743FD6CF4}"/>
              </a:ext>
            </a:extLst>
          </p:cNvPr>
          <p:cNvSpPr/>
          <p:nvPr/>
        </p:nvSpPr>
        <p:spPr>
          <a:xfrm>
            <a:off x="1281545" y="1689287"/>
            <a:ext cx="912376" cy="294203"/>
          </a:xfrm>
          <a:custGeom>
            <a:avLst/>
            <a:gdLst/>
            <a:ahLst/>
            <a:cxnLst/>
            <a:rect l="l" t="t" r="r" b="b"/>
            <a:pathLst>
              <a:path w="752475" h="333375" extrusionOk="0">
                <a:moveTo>
                  <a:pt x="0" y="333375"/>
                </a:moveTo>
                <a:lnTo>
                  <a:pt x="752474" y="333375"/>
                </a:lnTo>
                <a:lnTo>
                  <a:pt x="752474" y="0"/>
                </a:lnTo>
                <a:lnTo>
                  <a:pt x="0" y="0"/>
                </a:lnTo>
                <a:lnTo>
                  <a:pt x="0" y="3333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91;p29">
            <a:extLst>
              <a:ext uri="{FF2B5EF4-FFF2-40B4-BE49-F238E27FC236}">
                <a16:creationId xmlns:a16="http://schemas.microsoft.com/office/drawing/2014/main" id="{3BC38D6C-77CD-46EF-22A0-FBCD79AB27E6}"/>
              </a:ext>
            </a:extLst>
          </p:cNvPr>
          <p:cNvSpPr/>
          <p:nvPr/>
        </p:nvSpPr>
        <p:spPr>
          <a:xfrm>
            <a:off x="1149414" y="1643529"/>
            <a:ext cx="887700" cy="4632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92;p29">
            <a:extLst>
              <a:ext uri="{FF2B5EF4-FFF2-40B4-BE49-F238E27FC236}">
                <a16:creationId xmlns:a16="http://schemas.microsoft.com/office/drawing/2014/main" id="{4D9C4508-7703-F1DA-04AD-363E0F4098AF}"/>
              </a:ext>
            </a:extLst>
          </p:cNvPr>
          <p:cNvSpPr txBox="1"/>
          <p:nvPr/>
        </p:nvSpPr>
        <p:spPr>
          <a:xfrm>
            <a:off x="1281545" y="1689287"/>
            <a:ext cx="912000" cy="280200"/>
          </a:xfrm>
          <a:prstGeom prst="rect">
            <a:avLst/>
          </a:prstGeom>
          <a:noFill/>
          <a:ln w="13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175" rIns="0" bIns="0" anchor="t" anchorCtr="0">
            <a:spAutoFit/>
          </a:bodyPr>
          <a:lstStyle/>
          <a:p>
            <a:pPr marL="3746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/bin</a:t>
            </a:r>
            <a:endParaRPr sz="18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" name="Google Shape;293;p29">
            <a:extLst>
              <a:ext uri="{FF2B5EF4-FFF2-40B4-BE49-F238E27FC236}">
                <a16:creationId xmlns:a16="http://schemas.microsoft.com/office/drawing/2014/main" id="{8801B6F8-B288-EA32-6D73-361E77318690}"/>
              </a:ext>
            </a:extLst>
          </p:cNvPr>
          <p:cNvSpPr/>
          <p:nvPr/>
        </p:nvSpPr>
        <p:spPr>
          <a:xfrm>
            <a:off x="5274989" y="1673411"/>
            <a:ext cx="1041600" cy="3885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94;p29">
            <a:extLst>
              <a:ext uri="{FF2B5EF4-FFF2-40B4-BE49-F238E27FC236}">
                <a16:creationId xmlns:a16="http://schemas.microsoft.com/office/drawing/2014/main" id="{D8914CC5-1BD2-9E69-506E-CC0C3647F6D7}"/>
              </a:ext>
            </a:extLst>
          </p:cNvPr>
          <p:cNvSpPr/>
          <p:nvPr/>
        </p:nvSpPr>
        <p:spPr>
          <a:xfrm>
            <a:off x="5156970" y="1636059"/>
            <a:ext cx="1159800" cy="537900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5;p29">
            <a:extLst>
              <a:ext uri="{FF2B5EF4-FFF2-40B4-BE49-F238E27FC236}">
                <a16:creationId xmlns:a16="http://schemas.microsoft.com/office/drawing/2014/main" id="{E116B0D8-9805-52B0-7A7F-969057C79165}"/>
              </a:ext>
            </a:extLst>
          </p:cNvPr>
          <p:cNvSpPr/>
          <p:nvPr/>
        </p:nvSpPr>
        <p:spPr>
          <a:xfrm>
            <a:off x="5391728" y="1689287"/>
            <a:ext cx="912376" cy="294203"/>
          </a:xfrm>
          <a:custGeom>
            <a:avLst/>
            <a:gdLst/>
            <a:ahLst/>
            <a:cxnLst/>
            <a:rect l="l" t="t" r="r" b="b"/>
            <a:pathLst>
              <a:path w="752475" h="333375" extrusionOk="0">
                <a:moveTo>
                  <a:pt x="0" y="333375"/>
                </a:moveTo>
                <a:lnTo>
                  <a:pt x="752474" y="333375"/>
                </a:lnTo>
                <a:lnTo>
                  <a:pt x="752474" y="0"/>
                </a:lnTo>
                <a:lnTo>
                  <a:pt x="0" y="0"/>
                </a:lnTo>
                <a:lnTo>
                  <a:pt x="0" y="3333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296;p29">
            <a:extLst>
              <a:ext uri="{FF2B5EF4-FFF2-40B4-BE49-F238E27FC236}">
                <a16:creationId xmlns:a16="http://schemas.microsoft.com/office/drawing/2014/main" id="{9EA72824-20BD-3F1D-5910-444E24B4BC8A}"/>
              </a:ext>
            </a:extLst>
          </p:cNvPr>
          <p:cNvSpPr/>
          <p:nvPr/>
        </p:nvSpPr>
        <p:spPr>
          <a:xfrm>
            <a:off x="5259595" y="1643529"/>
            <a:ext cx="1056900" cy="463200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297;p29">
            <a:extLst>
              <a:ext uri="{FF2B5EF4-FFF2-40B4-BE49-F238E27FC236}">
                <a16:creationId xmlns:a16="http://schemas.microsoft.com/office/drawing/2014/main" id="{1FE7479B-9E80-F38C-2283-FFEAB068597B}"/>
              </a:ext>
            </a:extLst>
          </p:cNvPr>
          <p:cNvSpPr txBox="1"/>
          <p:nvPr/>
        </p:nvSpPr>
        <p:spPr>
          <a:xfrm>
            <a:off x="5391728" y="1689287"/>
            <a:ext cx="912000" cy="280200"/>
          </a:xfrm>
          <a:prstGeom prst="rect">
            <a:avLst/>
          </a:prstGeom>
          <a:noFill/>
          <a:ln w="13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175" rIns="0" bIns="0" anchor="t" anchorCtr="0">
            <a:spAutoFit/>
          </a:bodyPr>
          <a:lstStyle/>
          <a:p>
            <a:pPr marL="3746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/home</a:t>
            </a:r>
            <a:endParaRPr sz="18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" name="Google Shape;298;p29">
            <a:extLst>
              <a:ext uri="{FF2B5EF4-FFF2-40B4-BE49-F238E27FC236}">
                <a16:creationId xmlns:a16="http://schemas.microsoft.com/office/drawing/2014/main" id="{E08A9068-CB2C-CDF5-A43C-45B2EC95DA98}"/>
              </a:ext>
            </a:extLst>
          </p:cNvPr>
          <p:cNvSpPr/>
          <p:nvPr/>
        </p:nvSpPr>
        <p:spPr>
          <a:xfrm>
            <a:off x="2909455" y="1673411"/>
            <a:ext cx="1134000" cy="388500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299;p29">
            <a:extLst>
              <a:ext uri="{FF2B5EF4-FFF2-40B4-BE49-F238E27FC236}">
                <a16:creationId xmlns:a16="http://schemas.microsoft.com/office/drawing/2014/main" id="{D8466A3B-2823-9406-6E1A-8F5FBCF9BAA0}"/>
              </a:ext>
            </a:extLst>
          </p:cNvPr>
          <p:cNvSpPr/>
          <p:nvPr/>
        </p:nvSpPr>
        <p:spPr>
          <a:xfrm>
            <a:off x="2791433" y="1636059"/>
            <a:ext cx="990300" cy="537900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00;p29">
            <a:extLst>
              <a:ext uri="{FF2B5EF4-FFF2-40B4-BE49-F238E27FC236}">
                <a16:creationId xmlns:a16="http://schemas.microsoft.com/office/drawing/2014/main" id="{E1D06550-89A8-F9EB-D949-8608B65DE61D}"/>
              </a:ext>
            </a:extLst>
          </p:cNvPr>
          <p:cNvSpPr/>
          <p:nvPr/>
        </p:nvSpPr>
        <p:spPr>
          <a:xfrm>
            <a:off x="3024909" y="1689287"/>
            <a:ext cx="1004768" cy="294203"/>
          </a:xfrm>
          <a:custGeom>
            <a:avLst/>
            <a:gdLst/>
            <a:ahLst/>
            <a:cxnLst/>
            <a:rect l="l" t="t" r="r" b="b"/>
            <a:pathLst>
              <a:path w="828675" h="333375" extrusionOk="0">
                <a:moveTo>
                  <a:pt x="0" y="333375"/>
                </a:moveTo>
                <a:lnTo>
                  <a:pt x="828675" y="333375"/>
                </a:lnTo>
                <a:lnTo>
                  <a:pt x="828675" y="0"/>
                </a:lnTo>
                <a:lnTo>
                  <a:pt x="0" y="0"/>
                </a:lnTo>
                <a:lnTo>
                  <a:pt x="0" y="3333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01;p29">
            <a:extLst>
              <a:ext uri="{FF2B5EF4-FFF2-40B4-BE49-F238E27FC236}">
                <a16:creationId xmlns:a16="http://schemas.microsoft.com/office/drawing/2014/main" id="{2B7CFB0C-0699-3D0D-BDBD-F3FBF8FB37D1}"/>
              </a:ext>
            </a:extLst>
          </p:cNvPr>
          <p:cNvSpPr/>
          <p:nvPr/>
        </p:nvSpPr>
        <p:spPr>
          <a:xfrm>
            <a:off x="2888930" y="1643529"/>
            <a:ext cx="892800" cy="463200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02;p29">
            <a:extLst>
              <a:ext uri="{FF2B5EF4-FFF2-40B4-BE49-F238E27FC236}">
                <a16:creationId xmlns:a16="http://schemas.microsoft.com/office/drawing/2014/main" id="{75E3711E-6D44-1C8D-AD9C-1288C1E3781F}"/>
              </a:ext>
            </a:extLst>
          </p:cNvPr>
          <p:cNvSpPr txBox="1"/>
          <p:nvPr/>
        </p:nvSpPr>
        <p:spPr>
          <a:xfrm>
            <a:off x="3024909" y="1689287"/>
            <a:ext cx="1004400" cy="280200"/>
          </a:xfrm>
          <a:prstGeom prst="rect">
            <a:avLst/>
          </a:prstGeom>
          <a:noFill/>
          <a:ln w="13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175" rIns="0" bIns="0" anchor="t" anchorCtr="0">
            <a:spAutoFit/>
          </a:bodyPr>
          <a:lstStyle/>
          <a:p>
            <a:pPr marL="3746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US" sz="1800" dirty="0" err="1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usr</a:t>
            </a:r>
            <a:endParaRPr sz="18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" name="Google Shape;303;p29">
            <a:extLst>
              <a:ext uri="{FF2B5EF4-FFF2-40B4-BE49-F238E27FC236}">
                <a16:creationId xmlns:a16="http://schemas.microsoft.com/office/drawing/2014/main" id="{FA08D65D-55D3-79C5-94EE-C8FAF41432F2}"/>
              </a:ext>
            </a:extLst>
          </p:cNvPr>
          <p:cNvSpPr/>
          <p:nvPr/>
        </p:nvSpPr>
        <p:spPr>
          <a:xfrm>
            <a:off x="2945372" y="2286000"/>
            <a:ext cx="1431600" cy="388500"/>
          </a:xfrm>
          <a:prstGeom prst="rect">
            <a:avLst/>
          </a:prstGeom>
          <a:blipFill rotWithShape="1">
            <a:blip r:embed="rId1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04;p29">
            <a:extLst>
              <a:ext uri="{FF2B5EF4-FFF2-40B4-BE49-F238E27FC236}">
                <a16:creationId xmlns:a16="http://schemas.microsoft.com/office/drawing/2014/main" id="{1725916D-E539-DAFF-D31F-F908110D9F85}"/>
              </a:ext>
            </a:extLst>
          </p:cNvPr>
          <p:cNvSpPr/>
          <p:nvPr/>
        </p:nvSpPr>
        <p:spPr>
          <a:xfrm>
            <a:off x="2822221" y="2248648"/>
            <a:ext cx="1498200" cy="537900"/>
          </a:xfrm>
          <a:prstGeom prst="rect">
            <a:avLst/>
          </a:prstGeom>
          <a:blipFill rotWithShape="1">
            <a:blip r:embed="rId1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05;p29">
            <a:extLst>
              <a:ext uri="{FF2B5EF4-FFF2-40B4-BE49-F238E27FC236}">
                <a16:creationId xmlns:a16="http://schemas.microsoft.com/office/drawing/2014/main" id="{31ADCC5E-8449-C164-F7F7-0D20BBDC7FE6}"/>
              </a:ext>
            </a:extLst>
          </p:cNvPr>
          <p:cNvSpPr/>
          <p:nvPr/>
        </p:nvSpPr>
        <p:spPr>
          <a:xfrm>
            <a:off x="3059546" y="2302809"/>
            <a:ext cx="1305044" cy="294203"/>
          </a:xfrm>
          <a:custGeom>
            <a:avLst/>
            <a:gdLst/>
            <a:ahLst/>
            <a:cxnLst/>
            <a:rect l="l" t="t" r="r" b="b"/>
            <a:pathLst>
              <a:path w="1076325" h="333375" extrusionOk="0">
                <a:moveTo>
                  <a:pt x="0" y="333375"/>
                </a:moveTo>
                <a:lnTo>
                  <a:pt x="1076325" y="333375"/>
                </a:lnTo>
                <a:lnTo>
                  <a:pt x="1076325" y="0"/>
                </a:lnTo>
                <a:lnTo>
                  <a:pt x="0" y="0"/>
                </a:lnTo>
                <a:lnTo>
                  <a:pt x="0" y="3333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306;p29">
            <a:extLst>
              <a:ext uri="{FF2B5EF4-FFF2-40B4-BE49-F238E27FC236}">
                <a16:creationId xmlns:a16="http://schemas.microsoft.com/office/drawing/2014/main" id="{9349BB5D-71B7-DA1C-F576-3EA11EAD3E76}"/>
              </a:ext>
            </a:extLst>
          </p:cNvPr>
          <p:cNvSpPr/>
          <p:nvPr/>
        </p:nvSpPr>
        <p:spPr>
          <a:xfrm>
            <a:off x="2924849" y="2256118"/>
            <a:ext cx="1447500" cy="463200"/>
          </a:xfrm>
          <a:prstGeom prst="rect">
            <a:avLst/>
          </a:prstGeom>
          <a:blipFill rotWithShape="1">
            <a:blip r:embed="rId1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307;p29">
            <a:extLst>
              <a:ext uri="{FF2B5EF4-FFF2-40B4-BE49-F238E27FC236}">
                <a16:creationId xmlns:a16="http://schemas.microsoft.com/office/drawing/2014/main" id="{77F4A6A4-4A8A-C3A7-BBCC-710A8EB6867D}"/>
              </a:ext>
            </a:extLst>
          </p:cNvPr>
          <p:cNvSpPr txBox="1"/>
          <p:nvPr/>
        </p:nvSpPr>
        <p:spPr>
          <a:xfrm>
            <a:off x="3090331" y="2294336"/>
            <a:ext cx="10392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/local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" name="Google Shape;308;p29">
            <a:extLst>
              <a:ext uri="{FF2B5EF4-FFF2-40B4-BE49-F238E27FC236}">
                <a16:creationId xmlns:a16="http://schemas.microsoft.com/office/drawing/2014/main" id="{4E61CC69-7E64-F638-4556-257BC6218AD5}"/>
              </a:ext>
            </a:extLst>
          </p:cNvPr>
          <p:cNvSpPr/>
          <p:nvPr/>
        </p:nvSpPr>
        <p:spPr>
          <a:xfrm>
            <a:off x="2945372" y="2898588"/>
            <a:ext cx="1134000" cy="388500"/>
          </a:xfrm>
          <a:prstGeom prst="rect">
            <a:avLst/>
          </a:prstGeom>
          <a:blipFill rotWithShape="1">
            <a:blip r:embed="rId1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309;p29">
            <a:extLst>
              <a:ext uri="{FF2B5EF4-FFF2-40B4-BE49-F238E27FC236}">
                <a16:creationId xmlns:a16="http://schemas.microsoft.com/office/drawing/2014/main" id="{1FFB33F4-A45B-23FF-E3FE-19AF8EC248E4}"/>
              </a:ext>
            </a:extLst>
          </p:cNvPr>
          <p:cNvSpPr/>
          <p:nvPr/>
        </p:nvSpPr>
        <p:spPr>
          <a:xfrm>
            <a:off x="2822221" y="2864970"/>
            <a:ext cx="1159800" cy="534000"/>
          </a:xfrm>
          <a:prstGeom prst="rect">
            <a:avLst/>
          </a:prstGeom>
          <a:blipFill rotWithShape="1">
            <a:blip r:embed="rId1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310;p29">
            <a:extLst>
              <a:ext uri="{FF2B5EF4-FFF2-40B4-BE49-F238E27FC236}">
                <a16:creationId xmlns:a16="http://schemas.microsoft.com/office/drawing/2014/main" id="{CF628399-EA17-497D-1A2D-032A2D1391CB}"/>
              </a:ext>
            </a:extLst>
          </p:cNvPr>
          <p:cNvSpPr/>
          <p:nvPr/>
        </p:nvSpPr>
        <p:spPr>
          <a:xfrm>
            <a:off x="3059546" y="2916332"/>
            <a:ext cx="1004768" cy="294203"/>
          </a:xfrm>
          <a:custGeom>
            <a:avLst/>
            <a:gdLst/>
            <a:ahLst/>
            <a:cxnLst/>
            <a:rect l="l" t="t" r="r" b="b"/>
            <a:pathLst>
              <a:path w="828675" h="333375" extrusionOk="0">
                <a:moveTo>
                  <a:pt x="0" y="333375"/>
                </a:moveTo>
                <a:lnTo>
                  <a:pt x="828675" y="333375"/>
                </a:lnTo>
                <a:lnTo>
                  <a:pt x="828675" y="0"/>
                </a:lnTo>
                <a:lnTo>
                  <a:pt x="0" y="0"/>
                </a:lnTo>
                <a:lnTo>
                  <a:pt x="0" y="3333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311;p29">
            <a:extLst>
              <a:ext uri="{FF2B5EF4-FFF2-40B4-BE49-F238E27FC236}">
                <a16:creationId xmlns:a16="http://schemas.microsoft.com/office/drawing/2014/main" id="{A465E6CB-6812-40FB-D413-1837DCD8E94E}"/>
              </a:ext>
            </a:extLst>
          </p:cNvPr>
          <p:cNvSpPr/>
          <p:nvPr/>
        </p:nvSpPr>
        <p:spPr>
          <a:xfrm>
            <a:off x="2924848" y="2872441"/>
            <a:ext cx="1056900" cy="459300"/>
          </a:xfrm>
          <a:prstGeom prst="rect">
            <a:avLst/>
          </a:prstGeom>
          <a:blipFill rotWithShape="1">
            <a:blip r:embed="rId2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312;p29">
            <a:extLst>
              <a:ext uri="{FF2B5EF4-FFF2-40B4-BE49-F238E27FC236}">
                <a16:creationId xmlns:a16="http://schemas.microsoft.com/office/drawing/2014/main" id="{A8986D3E-7316-934D-818D-05612D7CFB05}"/>
              </a:ext>
            </a:extLst>
          </p:cNvPr>
          <p:cNvSpPr txBox="1"/>
          <p:nvPr/>
        </p:nvSpPr>
        <p:spPr>
          <a:xfrm>
            <a:off x="3059546" y="2916332"/>
            <a:ext cx="1004400" cy="280200"/>
          </a:xfrm>
          <a:prstGeom prst="rect">
            <a:avLst/>
          </a:prstGeom>
          <a:noFill/>
          <a:ln w="13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175" rIns="0" bIns="0" anchor="t" anchorCtr="0">
            <a:spAutoFit/>
          </a:bodyPr>
          <a:lstStyle/>
          <a:p>
            <a:pPr marL="3746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/bin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" name="Google Shape;313;p29">
            <a:extLst>
              <a:ext uri="{FF2B5EF4-FFF2-40B4-BE49-F238E27FC236}">
                <a16:creationId xmlns:a16="http://schemas.microsoft.com/office/drawing/2014/main" id="{D37654C8-42EC-FFF1-F295-BFC449B2CA76}"/>
              </a:ext>
            </a:extLst>
          </p:cNvPr>
          <p:cNvSpPr/>
          <p:nvPr/>
        </p:nvSpPr>
        <p:spPr>
          <a:xfrm>
            <a:off x="5274989" y="2286000"/>
            <a:ext cx="2221800" cy="388500"/>
          </a:xfrm>
          <a:prstGeom prst="rect">
            <a:avLst/>
          </a:prstGeom>
          <a:blipFill rotWithShape="1">
            <a:blip r:embed="rId2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314;p29">
            <a:extLst>
              <a:ext uri="{FF2B5EF4-FFF2-40B4-BE49-F238E27FC236}">
                <a16:creationId xmlns:a16="http://schemas.microsoft.com/office/drawing/2014/main" id="{F1F167D2-E520-6ADA-FC8C-8F2A1145CF6B}"/>
              </a:ext>
            </a:extLst>
          </p:cNvPr>
          <p:cNvSpPr/>
          <p:nvPr/>
        </p:nvSpPr>
        <p:spPr>
          <a:xfrm>
            <a:off x="5156970" y="2248648"/>
            <a:ext cx="2334600" cy="537900"/>
          </a:xfrm>
          <a:prstGeom prst="rect">
            <a:avLst/>
          </a:prstGeom>
          <a:blipFill rotWithShape="1">
            <a:blip r:embed="rId2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315;p29">
            <a:extLst>
              <a:ext uri="{FF2B5EF4-FFF2-40B4-BE49-F238E27FC236}">
                <a16:creationId xmlns:a16="http://schemas.microsoft.com/office/drawing/2014/main" id="{DABFB7CF-79D4-47A9-3FA9-7438F900AAB7}"/>
              </a:ext>
            </a:extLst>
          </p:cNvPr>
          <p:cNvSpPr/>
          <p:nvPr/>
        </p:nvSpPr>
        <p:spPr>
          <a:xfrm>
            <a:off x="5391728" y="2302809"/>
            <a:ext cx="2090380" cy="294203"/>
          </a:xfrm>
          <a:custGeom>
            <a:avLst/>
            <a:gdLst/>
            <a:ahLst/>
            <a:cxnLst/>
            <a:rect l="l" t="t" r="r" b="b"/>
            <a:pathLst>
              <a:path w="1724025" h="333375" extrusionOk="0">
                <a:moveTo>
                  <a:pt x="0" y="333375"/>
                </a:moveTo>
                <a:lnTo>
                  <a:pt x="1724025" y="333375"/>
                </a:lnTo>
                <a:lnTo>
                  <a:pt x="1724025" y="0"/>
                </a:lnTo>
                <a:lnTo>
                  <a:pt x="0" y="0"/>
                </a:lnTo>
                <a:lnTo>
                  <a:pt x="0" y="3333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316;p29">
            <a:extLst>
              <a:ext uri="{FF2B5EF4-FFF2-40B4-BE49-F238E27FC236}">
                <a16:creationId xmlns:a16="http://schemas.microsoft.com/office/drawing/2014/main" id="{285818C8-2270-BE18-F8C7-CE4741B81CA2}"/>
              </a:ext>
            </a:extLst>
          </p:cNvPr>
          <p:cNvSpPr/>
          <p:nvPr/>
        </p:nvSpPr>
        <p:spPr>
          <a:xfrm>
            <a:off x="5259595" y="2256118"/>
            <a:ext cx="2232000" cy="463200"/>
          </a:xfrm>
          <a:prstGeom prst="rect">
            <a:avLst/>
          </a:prstGeom>
          <a:blipFill rotWithShape="1">
            <a:blip r:embed="rId2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317;p29">
            <a:extLst>
              <a:ext uri="{FF2B5EF4-FFF2-40B4-BE49-F238E27FC236}">
                <a16:creationId xmlns:a16="http://schemas.microsoft.com/office/drawing/2014/main" id="{60260AFD-8F6B-7950-6A6D-C91831C305A4}"/>
              </a:ext>
            </a:extLst>
          </p:cNvPr>
          <p:cNvSpPr txBox="1"/>
          <p:nvPr/>
        </p:nvSpPr>
        <p:spPr>
          <a:xfrm>
            <a:off x="5391728" y="2302809"/>
            <a:ext cx="2089800" cy="280200"/>
          </a:xfrm>
          <a:prstGeom prst="rect">
            <a:avLst/>
          </a:prstGeom>
          <a:noFill/>
          <a:ln w="13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175" rIns="0" bIns="0" anchor="t" anchorCtr="0">
            <a:spAutoFit/>
          </a:bodyPr>
          <a:lstStyle/>
          <a:p>
            <a:pPr marL="3746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/&lt;username&gt;</a:t>
            </a:r>
            <a:endParaRPr sz="18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" name="Google Shape;318;p29">
            <a:extLst>
              <a:ext uri="{FF2B5EF4-FFF2-40B4-BE49-F238E27FC236}">
                <a16:creationId xmlns:a16="http://schemas.microsoft.com/office/drawing/2014/main" id="{9D1AFA57-E15D-41CA-EC98-FA70C4579AE7}"/>
              </a:ext>
            </a:extLst>
          </p:cNvPr>
          <p:cNvSpPr/>
          <p:nvPr/>
        </p:nvSpPr>
        <p:spPr>
          <a:xfrm>
            <a:off x="5274990" y="2898588"/>
            <a:ext cx="2103900" cy="388500"/>
          </a:xfrm>
          <a:prstGeom prst="rect">
            <a:avLst/>
          </a:prstGeom>
          <a:blipFill rotWithShape="1">
            <a:blip r:embed="rId2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319;p29">
            <a:extLst>
              <a:ext uri="{FF2B5EF4-FFF2-40B4-BE49-F238E27FC236}">
                <a16:creationId xmlns:a16="http://schemas.microsoft.com/office/drawing/2014/main" id="{A997CC03-597D-9A03-0A2A-3CF2C5C15379}"/>
              </a:ext>
            </a:extLst>
          </p:cNvPr>
          <p:cNvSpPr/>
          <p:nvPr/>
        </p:nvSpPr>
        <p:spPr>
          <a:xfrm>
            <a:off x="5156970" y="2864970"/>
            <a:ext cx="2165400" cy="534000"/>
          </a:xfrm>
          <a:prstGeom prst="rect">
            <a:avLst/>
          </a:prstGeom>
          <a:blipFill rotWithShape="1">
            <a:blip r:embed="rId2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320;p29">
            <a:extLst>
              <a:ext uri="{FF2B5EF4-FFF2-40B4-BE49-F238E27FC236}">
                <a16:creationId xmlns:a16="http://schemas.microsoft.com/office/drawing/2014/main" id="{65EAB875-E429-1E34-20CD-5B8F7C12B781}"/>
              </a:ext>
            </a:extLst>
          </p:cNvPr>
          <p:cNvSpPr/>
          <p:nvPr/>
        </p:nvSpPr>
        <p:spPr>
          <a:xfrm>
            <a:off x="5391728" y="2916332"/>
            <a:ext cx="1974890" cy="294203"/>
          </a:xfrm>
          <a:custGeom>
            <a:avLst/>
            <a:gdLst/>
            <a:ahLst/>
            <a:cxnLst/>
            <a:rect l="l" t="t" r="r" b="b"/>
            <a:pathLst>
              <a:path w="1628775" h="333375" extrusionOk="0">
                <a:moveTo>
                  <a:pt x="0" y="333375"/>
                </a:moveTo>
                <a:lnTo>
                  <a:pt x="1628775" y="333375"/>
                </a:lnTo>
                <a:lnTo>
                  <a:pt x="1628775" y="0"/>
                </a:lnTo>
                <a:lnTo>
                  <a:pt x="0" y="0"/>
                </a:lnTo>
                <a:lnTo>
                  <a:pt x="0" y="3333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321;p29">
            <a:extLst>
              <a:ext uri="{FF2B5EF4-FFF2-40B4-BE49-F238E27FC236}">
                <a16:creationId xmlns:a16="http://schemas.microsoft.com/office/drawing/2014/main" id="{371AA798-0E54-A2D5-0003-9CAA0D33F35B}"/>
              </a:ext>
            </a:extLst>
          </p:cNvPr>
          <p:cNvSpPr/>
          <p:nvPr/>
        </p:nvSpPr>
        <p:spPr>
          <a:xfrm>
            <a:off x="5259595" y="2872441"/>
            <a:ext cx="2114700" cy="459300"/>
          </a:xfrm>
          <a:prstGeom prst="rect">
            <a:avLst/>
          </a:prstGeom>
          <a:blipFill rotWithShape="1">
            <a:blip r:embed="rId2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322;p29">
            <a:extLst>
              <a:ext uri="{FF2B5EF4-FFF2-40B4-BE49-F238E27FC236}">
                <a16:creationId xmlns:a16="http://schemas.microsoft.com/office/drawing/2014/main" id="{94EF2790-0C35-78AC-CF66-56ECFC6936F5}"/>
              </a:ext>
            </a:extLst>
          </p:cNvPr>
          <p:cNvSpPr txBox="1"/>
          <p:nvPr/>
        </p:nvSpPr>
        <p:spPr>
          <a:xfrm>
            <a:off x="5422513" y="2907858"/>
            <a:ext cx="17118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/documents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7" name="Google Shape;323;p29">
            <a:extLst>
              <a:ext uri="{FF2B5EF4-FFF2-40B4-BE49-F238E27FC236}">
                <a16:creationId xmlns:a16="http://schemas.microsoft.com/office/drawing/2014/main" id="{2239A58D-C61C-E84D-FF0F-D093E596E359}"/>
              </a:ext>
            </a:extLst>
          </p:cNvPr>
          <p:cNvSpPr/>
          <p:nvPr/>
        </p:nvSpPr>
        <p:spPr>
          <a:xfrm>
            <a:off x="5274989" y="3511176"/>
            <a:ext cx="1134000" cy="388500"/>
          </a:xfrm>
          <a:prstGeom prst="rect">
            <a:avLst/>
          </a:prstGeom>
          <a:blipFill rotWithShape="1">
            <a:blip r:embed="rId2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324;p29">
            <a:extLst>
              <a:ext uri="{FF2B5EF4-FFF2-40B4-BE49-F238E27FC236}">
                <a16:creationId xmlns:a16="http://schemas.microsoft.com/office/drawing/2014/main" id="{05CC7B0D-B1FB-E4C3-2D2F-2BF357FB40AC}"/>
              </a:ext>
            </a:extLst>
          </p:cNvPr>
          <p:cNvSpPr/>
          <p:nvPr/>
        </p:nvSpPr>
        <p:spPr>
          <a:xfrm>
            <a:off x="5156970" y="3477559"/>
            <a:ext cx="1159800" cy="537900"/>
          </a:xfrm>
          <a:prstGeom prst="rect">
            <a:avLst/>
          </a:prstGeom>
          <a:blipFill rotWithShape="1">
            <a:blip r:embed="rId2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325;p29">
            <a:extLst>
              <a:ext uri="{FF2B5EF4-FFF2-40B4-BE49-F238E27FC236}">
                <a16:creationId xmlns:a16="http://schemas.microsoft.com/office/drawing/2014/main" id="{F3C9F1A8-001A-C4AF-6CF9-07C65F86ADD1}"/>
              </a:ext>
            </a:extLst>
          </p:cNvPr>
          <p:cNvSpPr/>
          <p:nvPr/>
        </p:nvSpPr>
        <p:spPr>
          <a:xfrm>
            <a:off x="5391728" y="3529854"/>
            <a:ext cx="1004768" cy="294203"/>
          </a:xfrm>
          <a:custGeom>
            <a:avLst/>
            <a:gdLst/>
            <a:ahLst/>
            <a:cxnLst/>
            <a:rect l="l" t="t" r="r" b="b"/>
            <a:pathLst>
              <a:path w="828675" h="333375" extrusionOk="0">
                <a:moveTo>
                  <a:pt x="0" y="333375"/>
                </a:moveTo>
                <a:lnTo>
                  <a:pt x="828675" y="333375"/>
                </a:lnTo>
                <a:lnTo>
                  <a:pt x="828675" y="0"/>
                </a:lnTo>
                <a:lnTo>
                  <a:pt x="0" y="0"/>
                </a:lnTo>
                <a:lnTo>
                  <a:pt x="0" y="3333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326;p29">
            <a:extLst>
              <a:ext uri="{FF2B5EF4-FFF2-40B4-BE49-F238E27FC236}">
                <a16:creationId xmlns:a16="http://schemas.microsoft.com/office/drawing/2014/main" id="{378D7527-C741-2585-444E-D0E1DE2BE974}"/>
              </a:ext>
            </a:extLst>
          </p:cNvPr>
          <p:cNvSpPr/>
          <p:nvPr/>
        </p:nvSpPr>
        <p:spPr>
          <a:xfrm>
            <a:off x="5259595" y="3485029"/>
            <a:ext cx="1056900" cy="463200"/>
          </a:xfrm>
          <a:prstGeom prst="rect">
            <a:avLst/>
          </a:prstGeom>
          <a:blipFill rotWithShape="1">
            <a:blip r:embed="rId2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327;p29">
            <a:extLst>
              <a:ext uri="{FF2B5EF4-FFF2-40B4-BE49-F238E27FC236}">
                <a16:creationId xmlns:a16="http://schemas.microsoft.com/office/drawing/2014/main" id="{120CD48C-41AA-26E9-BAB3-DE8486AAAA87}"/>
              </a:ext>
            </a:extLst>
          </p:cNvPr>
          <p:cNvSpPr txBox="1"/>
          <p:nvPr/>
        </p:nvSpPr>
        <p:spPr>
          <a:xfrm>
            <a:off x="5391728" y="3529854"/>
            <a:ext cx="1004400" cy="280200"/>
          </a:xfrm>
          <a:prstGeom prst="rect">
            <a:avLst/>
          </a:prstGeom>
          <a:noFill/>
          <a:ln w="13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175" rIns="0" bIns="0" anchor="t" anchorCtr="0">
            <a:spAutoFit/>
          </a:bodyPr>
          <a:lstStyle/>
          <a:p>
            <a:pPr marL="3746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/hpc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2" name="Google Shape;328;p29">
            <a:extLst>
              <a:ext uri="{FF2B5EF4-FFF2-40B4-BE49-F238E27FC236}">
                <a16:creationId xmlns:a16="http://schemas.microsoft.com/office/drawing/2014/main" id="{B37A0542-1F3D-F2E2-EC8F-2BFBB6BD907D}"/>
              </a:ext>
            </a:extLst>
          </p:cNvPr>
          <p:cNvSpPr/>
          <p:nvPr/>
        </p:nvSpPr>
        <p:spPr>
          <a:xfrm>
            <a:off x="5274990" y="4127500"/>
            <a:ext cx="2103900" cy="388500"/>
          </a:xfrm>
          <a:prstGeom prst="rect">
            <a:avLst/>
          </a:prstGeom>
          <a:blipFill rotWithShape="1">
            <a:blip r:embed="rId3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329;p29">
            <a:extLst>
              <a:ext uri="{FF2B5EF4-FFF2-40B4-BE49-F238E27FC236}">
                <a16:creationId xmlns:a16="http://schemas.microsoft.com/office/drawing/2014/main" id="{7170FB25-8D9C-4916-4748-4C52E490C376}"/>
              </a:ext>
            </a:extLst>
          </p:cNvPr>
          <p:cNvSpPr/>
          <p:nvPr/>
        </p:nvSpPr>
        <p:spPr>
          <a:xfrm>
            <a:off x="5156970" y="4090147"/>
            <a:ext cx="2165400" cy="537900"/>
          </a:xfrm>
          <a:prstGeom prst="rect">
            <a:avLst/>
          </a:prstGeom>
          <a:blipFill rotWithShape="1">
            <a:blip r:embed="rId31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330;p29">
            <a:extLst>
              <a:ext uri="{FF2B5EF4-FFF2-40B4-BE49-F238E27FC236}">
                <a16:creationId xmlns:a16="http://schemas.microsoft.com/office/drawing/2014/main" id="{EF36198B-3A4D-1805-5FBD-6AC603734B6B}"/>
              </a:ext>
            </a:extLst>
          </p:cNvPr>
          <p:cNvSpPr/>
          <p:nvPr/>
        </p:nvSpPr>
        <p:spPr>
          <a:xfrm>
            <a:off x="5391728" y="4143376"/>
            <a:ext cx="1974890" cy="294203"/>
          </a:xfrm>
          <a:custGeom>
            <a:avLst/>
            <a:gdLst/>
            <a:ahLst/>
            <a:cxnLst/>
            <a:rect l="l" t="t" r="r" b="b"/>
            <a:pathLst>
              <a:path w="1628775" h="333375" extrusionOk="0">
                <a:moveTo>
                  <a:pt x="0" y="333375"/>
                </a:moveTo>
                <a:lnTo>
                  <a:pt x="1628775" y="333375"/>
                </a:lnTo>
                <a:lnTo>
                  <a:pt x="1628775" y="0"/>
                </a:lnTo>
                <a:lnTo>
                  <a:pt x="0" y="0"/>
                </a:lnTo>
                <a:lnTo>
                  <a:pt x="0" y="3333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331;p29">
            <a:extLst>
              <a:ext uri="{FF2B5EF4-FFF2-40B4-BE49-F238E27FC236}">
                <a16:creationId xmlns:a16="http://schemas.microsoft.com/office/drawing/2014/main" id="{15A2F403-92EE-B966-B438-99CF30577A7C}"/>
              </a:ext>
            </a:extLst>
          </p:cNvPr>
          <p:cNvSpPr/>
          <p:nvPr/>
        </p:nvSpPr>
        <p:spPr>
          <a:xfrm>
            <a:off x="5259595" y="4097618"/>
            <a:ext cx="2114700" cy="463200"/>
          </a:xfrm>
          <a:prstGeom prst="rect">
            <a:avLst/>
          </a:prstGeom>
          <a:blipFill rotWithShape="1">
            <a:blip r:embed="rId3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332;p29">
            <a:extLst>
              <a:ext uri="{FF2B5EF4-FFF2-40B4-BE49-F238E27FC236}">
                <a16:creationId xmlns:a16="http://schemas.microsoft.com/office/drawing/2014/main" id="{D3B8B8B2-DF00-CC7B-F456-675B5B758243}"/>
              </a:ext>
            </a:extLst>
          </p:cNvPr>
          <p:cNvSpPr txBox="1"/>
          <p:nvPr/>
        </p:nvSpPr>
        <p:spPr>
          <a:xfrm>
            <a:off x="5422513" y="4134901"/>
            <a:ext cx="17118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D4D4D"/>
                </a:solidFill>
                <a:latin typeface="Courier New"/>
                <a:ea typeface="Courier New"/>
                <a:cs typeface="Courier New"/>
                <a:sym typeface="Courier New"/>
              </a:rPr>
              <a:t>/notes.txt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7" name="Google Shape;334;p29">
            <a:extLst>
              <a:ext uri="{FF2B5EF4-FFF2-40B4-BE49-F238E27FC236}">
                <a16:creationId xmlns:a16="http://schemas.microsoft.com/office/drawing/2014/main" id="{B7E54262-042B-FA31-B92D-272CAFBFB128}"/>
              </a:ext>
            </a:extLst>
          </p:cNvPr>
          <p:cNvSpPr/>
          <p:nvPr/>
        </p:nvSpPr>
        <p:spPr>
          <a:xfrm>
            <a:off x="3574562" y="3388029"/>
            <a:ext cx="147827" cy="425333"/>
          </a:xfrm>
          <a:custGeom>
            <a:avLst/>
            <a:gdLst/>
            <a:ahLst/>
            <a:cxnLst/>
            <a:rect l="l" t="t" r="r" b="b"/>
            <a:pathLst>
              <a:path w="121919" h="481964" extrusionOk="0">
                <a:moveTo>
                  <a:pt x="80476" y="95388"/>
                </a:moveTo>
                <a:lnTo>
                  <a:pt x="39818" y="95388"/>
                </a:lnTo>
                <a:lnTo>
                  <a:pt x="51290" y="481615"/>
                </a:lnTo>
                <a:lnTo>
                  <a:pt x="91912" y="480407"/>
                </a:lnTo>
                <a:lnTo>
                  <a:pt x="80476" y="95388"/>
                </a:lnTo>
                <a:close/>
              </a:path>
              <a:path w="121919" h="481964" extrusionOk="0">
                <a:moveTo>
                  <a:pt x="57313" y="0"/>
                </a:moveTo>
                <a:lnTo>
                  <a:pt x="0" y="123676"/>
                </a:lnTo>
                <a:lnTo>
                  <a:pt x="39818" y="95388"/>
                </a:lnTo>
                <a:lnTo>
                  <a:pt x="80476" y="95388"/>
                </a:lnTo>
                <a:lnTo>
                  <a:pt x="80440" y="94180"/>
                </a:lnTo>
                <a:lnTo>
                  <a:pt x="107953" y="94180"/>
                </a:lnTo>
                <a:lnTo>
                  <a:pt x="100998" y="81244"/>
                </a:lnTo>
                <a:lnTo>
                  <a:pt x="59726" y="81244"/>
                </a:lnTo>
                <a:lnTo>
                  <a:pt x="100997" y="81243"/>
                </a:lnTo>
                <a:lnTo>
                  <a:pt x="57313" y="0"/>
                </a:lnTo>
                <a:close/>
              </a:path>
              <a:path w="121919" h="481964" extrusionOk="0">
                <a:moveTo>
                  <a:pt x="107953" y="94180"/>
                </a:moveTo>
                <a:lnTo>
                  <a:pt x="80440" y="94180"/>
                </a:lnTo>
                <a:lnTo>
                  <a:pt x="121866" y="120055"/>
                </a:lnTo>
                <a:lnTo>
                  <a:pt x="107953" y="94180"/>
                </a:lnTo>
                <a:close/>
              </a:path>
              <a:path w="121919" h="481964" extrusionOk="0">
                <a:moveTo>
                  <a:pt x="100997" y="81243"/>
                </a:moveTo>
                <a:lnTo>
                  <a:pt x="59726" y="81243"/>
                </a:lnTo>
                <a:lnTo>
                  <a:pt x="100998" y="812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335;p29">
            <a:extLst>
              <a:ext uri="{FF2B5EF4-FFF2-40B4-BE49-F238E27FC236}">
                <a16:creationId xmlns:a16="http://schemas.microsoft.com/office/drawing/2014/main" id="{0C5042C7-9ACE-B38B-AA16-0AE383ED3B79}"/>
              </a:ext>
            </a:extLst>
          </p:cNvPr>
          <p:cNvSpPr/>
          <p:nvPr/>
        </p:nvSpPr>
        <p:spPr>
          <a:xfrm>
            <a:off x="5818341" y="4563596"/>
            <a:ext cx="147828" cy="425333"/>
          </a:xfrm>
          <a:custGeom>
            <a:avLst/>
            <a:gdLst/>
            <a:ahLst/>
            <a:cxnLst/>
            <a:rect l="l" t="t" r="r" b="b"/>
            <a:pathLst>
              <a:path w="121920" h="481964" extrusionOk="0">
                <a:moveTo>
                  <a:pt x="80543" y="95345"/>
                </a:moveTo>
                <a:lnTo>
                  <a:pt x="39888" y="95345"/>
                </a:lnTo>
                <a:lnTo>
                  <a:pt x="50403" y="481564"/>
                </a:lnTo>
                <a:lnTo>
                  <a:pt x="91029" y="480458"/>
                </a:lnTo>
                <a:lnTo>
                  <a:pt x="80543" y="95345"/>
                </a:lnTo>
                <a:close/>
              </a:path>
              <a:path w="121920" h="481964" extrusionOk="0">
                <a:moveTo>
                  <a:pt x="57618" y="0"/>
                </a:moveTo>
                <a:lnTo>
                  <a:pt x="0" y="123534"/>
                </a:lnTo>
                <a:lnTo>
                  <a:pt x="39888" y="95345"/>
                </a:lnTo>
                <a:lnTo>
                  <a:pt x="80543" y="95345"/>
                </a:lnTo>
                <a:lnTo>
                  <a:pt x="80512" y="94237"/>
                </a:lnTo>
                <a:lnTo>
                  <a:pt x="107990" y="94237"/>
                </a:lnTo>
                <a:lnTo>
                  <a:pt x="57618" y="0"/>
                </a:lnTo>
                <a:close/>
              </a:path>
              <a:path w="121920" h="481964" extrusionOk="0">
                <a:moveTo>
                  <a:pt x="107990" y="94237"/>
                </a:moveTo>
                <a:lnTo>
                  <a:pt x="80512" y="94237"/>
                </a:lnTo>
                <a:lnTo>
                  <a:pt x="121875" y="120215"/>
                </a:lnTo>
                <a:lnTo>
                  <a:pt x="107990" y="9423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336;p29">
            <a:extLst>
              <a:ext uri="{FF2B5EF4-FFF2-40B4-BE49-F238E27FC236}">
                <a16:creationId xmlns:a16="http://schemas.microsoft.com/office/drawing/2014/main" id="{3BA77494-16E6-AA2F-C6F0-B55FF910C812}"/>
              </a:ext>
            </a:extLst>
          </p:cNvPr>
          <p:cNvSpPr/>
          <p:nvPr/>
        </p:nvSpPr>
        <p:spPr>
          <a:xfrm>
            <a:off x="1650974" y="1371690"/>
            <a:ext cx="6460544" cy="107594"/>
          </a:xfrm>
          <a:custGeom>
            <a:avLst/>
            <a:gdLst/>
            <a:ahLst/>
            <a:cxnLst/>
            <a:rect l="l" t="t" r="r" b="b"/>
            <a:pathLst>
              <a:path w="5328284" h="121919" extrusionOk="0">
                <a:moveTo>
                  <a:pt x="45" y="34822"/>
                </a:moveTo>
                <a:lnTo>
                  <a:pt x="0" y="75462"/>
                </a:lnTo>
                <a:lnTo>
                  <a:pt x="5206126" y="81278"/>
                </a:lnTo>
                <a:lnTo>
                  <a:pt x="5206080" y="121918"/>
                </a:lnTo>
                <a:lnTo>
                  <a:pt x="5328069" y="61095"/>
                </a:lnTo>
                <a:lnTo>
                  <a:pt x="5287271" y="40639"/>
                </a:lnTo>
                <a:lnTo>
                  <a:pt x="5206171" y="40639"/>
                </a:lnTo>
                <a:lnTo>
                  <a:pt x="45" y="34822"/>
                </a:lnTo>
                <a:close/>
              </a:path>
              <a:path w="5328284" h="121919" extrusionOk="0">
                <a:moveTo>
                  <a:pt x="5206217" y="0"/>
                </a:moveTo>
                <a:lnTo>
                  <a:pt x="5206171" y="40639"/>
                </a:lnTo>
                <a:lnTo>
                  <a:pt x="5287271" y="40639"/>
                </a:lnTo>
                <a:lnTo>
                  <a:pt x="520621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337;p29">
            <a:extLst>
              <a:ext uri="{FF2B5EF4-FFF2-40B4-BE49-F238E27FC236}">
                <a16:creationId xmlns:a16="http://schemas.microsoft.com/office/drawing/2014/main" id="{5C93CE6F-D5F8-E8DC-9BE4-39CCD3BBBF0C}"/>
              </a:ext>
            </a:extLst>
          </p:cNvPr>
          <p:cNvSpPr txBox="1"/>
          <p:nvPr/>
        </p:nvSpPr>
        <p:spPr>
          <a:xfrm>
            <a:off x="2094687" y="3789564"/>
            <a:ext cx="2383800" cy="9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60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/usr/local/bin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93675" marR="0" lvl="0" indent="0" algn="l" rtl="0">
              <a:lnSpc>
                <a:spcPct val="100000"/>
              </a:lnSpc>
              <a:spcBef>
                <a:spcPts val="1105"/>
              </a:spcBef>
              <a:spcAft>
                <a:spcPts val="0"/>
              </a:spcAft>
              <a:buNone/>
            </a:pPr>
            <a:r>
              <a:rPr lang="en-US" sz="2650">
                <a:solidFill>
                  <a:srgbClr val="0B62A4"/>
                </a:solidFill>
              </a:rPr>
              <a:t>Absolute path</a:t>
            </a:r>
            <a:endParaRPr sz="2650">
              <a:solidFill>
                <a:schemeClr val="dk1"/>
              </a:solidFill>
            </a:endParaRPr>
          </a:p>
        </p:txBody>
      </p:sp>
      <p:sp>
        <p:nvSpPr>
          <p:cNvPr id="71" name="Google Shape;338;p29">
            <a:extLst>
              <a:ext uri="{FF2B5EF4-FFF2-40B4-BE49-F238E27FC236}">
                <a16:creationId xmlns:a16="http://schemas.microsoft.com/office/drawing/2014/main" id="{1C159A75-A8BF-CD50-E392-EA5402DDB81E}"/>
              </a:ext>
            </a:extLst>
          </p:cNvPr>
          <p:cNvSpPr txBox="1"/>
          <p:nvPr/>
        </p:nvSpPr>
        <p:spPr>
          <a:xfrm>
            <a:off x="7845338" y="2284909"/>
            <a:ext cx="2598600" cy="9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600" rIns="0" bIns="0" anchor="t" anchorCtr="0">
            <a:spAutoFit/>
          </a:bodyPr>
          <a:lstStyle/>
          <a:p>
            <a:pPr marL="49847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50">
                <a:solidFill>
                  <a:srgbClr val="0B62A4"/>
                </a:solidFill>
              </a:rPr>
              <a:t>Relative path</a:t>
            </a:r>
            <a:endParaRPr sz="2650">
              <a:solidFill>
                <a:schemeClr val="dk1"/>
              </a:solidFill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218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../../usr/local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" name="Google Shape;339;p29">
            <a:extLst>
              <a:ext uri="{FF2B5EF4-FFF2-40B4-BE49-F238E27FC236}">
                <a16:creationId xmlns:a16="http://schemas.microsoft.com/office/drawing/2014/main" id="{6DFE1EC2-CA74-D066-5B34-B13C43A4AAFC}"/>
              </a:ext>
            </a:extLst>
          </p:cNvPr>
          <p:cNvSpPr txBox="1">
            <a:spLocks/>
          </p:cNvSpPr>
          <p:nvPr/>
        </p:nvSpPr>
        <p:spPr>
          <a:xfrm>
            <a:off x="8008697" y="410659"/>
            <a:ext cx="220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600" rIns="0" bIns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0"/>
              </a:spcBef>
              <a:buClr>
                <a:srgbClr val="0B62A4"/>
              </a:buClr>
              <a:buSzPts val="2650"/>
              <a:buFont typeface="Trebuchet MS"/>
              <a:buNone/>
            </a:pPr>
            <a:r>
              <a:rPr lang="en-US" sz="2650">
                <a:solidFill>
                  <a:srgbClr val="0B62A4"/>
                </a:solidFill>
                <a:latin typeface="Trebuchet MS"/>
                <a:ea typeface="Trebuchet MS"/>
                <a:cs typeface="Trebuchet MS"/>
                <a:sym typeface="Trebuchet MS"/>
              </a:rPr>
              <a:t>Multiple Users</a:t>
            </a:r>
            <a:endParaRPr lang="en-US" sz="265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3" name="Google Shape;340;p29">
            <a:extLst>
              <a:ext uri="{FF2B5EF4-FFF2-40B4-BE49-F238E27FC236}">
                <a16:creationId xmlns:a16="http://schemas.microsoft.com/office/drawing/2014/main" id="{3AFCA830-9D9D-47D2-FE7B-95B073BC2502}"/>
              </a:ext>
            </a:extLst>
          </p:cNvPr>
          <p:cNvSpPr/>
          <p:nvPr/>
        </p:nvSpPr>
        <p:spPr>
          <a:xfrm>
            <a:off x="6944808" y="949699"/>
            <a:ext cx="2222810" cy="1218843"/>
          </a:xfrm>
          <a:custGeom>
            <a:avLst/>
            <a:gdLst/>
            <a:ahLst/>
            <a:cxnLst/>
            <a:rect l="l" t="t" r="r" b="b"/>
            <a:pathLst>
              <a:path w="1833245" h="1381125" extrusionOk="0">
                <a:moveTo>
                  <a:pt x="387183" y="707398"/>
                </a:moveTo>
                <a:lnTo>
                  <a:pt x="341256" y="710996"/>
                </a:lnTo>
                <a:lnTo>
                  <a:pt x="297580" y="720689"/>
                </a:lnTo>
                <a:lnTo>
                  <a:pt x="253956" y="738417"/>
                </a:lnTo>
                <a:lnTo>
                  <a:pt x="213304" y="764330"/>
                </a:lnTo>
                <a:lnTo>
                  <a:pt x="176213" y="799842"/>
                </a:lnTo>
                <a:lnTo>
                  <a:pt x="147723" y="840127"/>
                </a:lnTo>
                <a:lnTo>
                  <a:pt x="125238" y="885659"/>
                </a:lnTo>
                <a:lnTo>
                  <a:pt x="108356" y="934279"/>
                </a:lnTo>
                <a:lnTo>
                  <a:pt x="96183" y="984939"/>
                </a:lnTo>
                <a:lnTo>
                  <a:pt x="87970" y="1036665"/>
                </a:lnTo>
                <a:lnTo>
                  <a:pt x="82964" y="1089545"/>
                </a:lnTo>
                <a:lnTo>
                  <a:pt x="83454" y="1140551"/>
                </a:lnTo>
                <a:lnTo>
                  <a:pt x="0" y="1146390"/>
                </a:lnTo>
                <a:lnTo>
                  <a:pt x="138644" y="1381125"/>
                </a:lnTo>
                <a:lnTo>
                  <a:pt x="240961" y="1134866"/>
                </a:lnTo>
                <a:lnTo>
                  <a:pt x="164683" y="1134866"/>
                </a:lnTo>
                <a:lnTo>
                  <a:pt x="164280" y="1092993"/>
                </a:lnTo>
                <a:lnTo>
                  <a:pt x="168645" y="1046880"/>
                </a:lnTo>
                <a:lnTo>
                  <a:pt x="175958" y="1000832"/>
                </a:lnTo>
                <a:lnTo>
                  <a:pt x="186451" y="957159"/>
                </a:lnTo>
                <a:lnTo>
                  <a:pt x="200360" y="917107"/>
                </a:lnTo>
                <a:lnTo>
                  <a:pt x="217774" y="881844"/>
                </a:lnTo>
                <a:lnTo>
                  <a:pt x="250408" y="839626"/>
                </a:lnTo>
                <a:lnTo>
                  <a:pt x="291263" y="810724"/>
                </a:lnTo>
                <a:lnTo>
                  <a:pt x="353293" y="791583"/>
                </a:lnTo>
                <a:lnTo>
                  <a:pt x="389238" y="788766"/>
                </a:lnTo>
                <a:lnTo>
                  <a:pt x="1446340" y="788766"/>
                </a:lnTo>
                <a:lnTo>
                  <a:pt x="1458099" y="785726"/>
                </a:lnTo>
                <a:lnTo>
                  <a:pt x="1492834" y="775538"/>
                </a:lnTo>
                <a:lnTo>
                  <a:pt x="1510442" y="769669"/>
                </a:lnTo>
                <a:lnTo>
                  <a:pt x="999888" y="769669"/>
                </a:lnTo>
                <a:lnTo>
                  <a:pt x="919589" y="769265"/>
                </a:lnTo>
                <a:lnTo>
                  <a:pt x="844567" y="765255"/>
                </a:lnTo>
                <a:lnTo>
                  <a:pt x="774453" y="758503"/>
                </a:lnTo>
                <a:lnTo>
                  <a:pt x="708869" y="749867"/>
                </a:lnTo>
                <a:lnTo>
                  <a:pt x="647423" y="740201"/>
                </a:lnTo>
                <a:lnTo>
                  <a:pt x="535318" y="721221"/>
                </a:lnTo>
                <a:lnTo>
                  <a:pt x="483765" y="713681"/>
                </a:lnTo>
                <a:lnTo>
                  <a:pt x="434555" y="708710"/>
                </a:lnTo>
                <a:lnTo>
                  <a:pt x="387183" y="707398"/>
                </a:lnTo>
                <a:close/>
              </a:path>
              <a:path w="1833245" h="1381125" extrusionOk="0">
                <a:moveTo>
                  <a:pt x="243245" y="1129369"/>
                </a:moveTo>
                <a:lnTo>
                  <a:pt x="164683" y="1134866"/>
                </a:lnTo>
                <a:lnTo>
                  <a:pt x="240961" y="1134866"/>
                </a:lnTo>
                <a:lnTo>
                  <a:pt x="243245" y="1129369"/>
                </a:lnTo>
                <a:close/>
              </a:path>
              <a:path w="1833245" h="1381125" extrusionOk="0">
                <a:moveTo>
                  <a:pt x="1446340" y="788766"/>
                </a:moveTo>
                <a:lnTo>
                  <a:pt x="389238" y="788766"/>
                </a:lnTo>
                <a:lnTo>
                  <a:pt x="429338" y="789877"/>
                </a:lnTo>
                <a:lnTo>
                  <a:pt x="473795" y="794368"/>
                </a:lnTo>
                <a:lnTo>
                  <a:pt x="522700" y="801521"/>
                </a:lnTo>
                <a:lnTo>
                  <a:pt x="634277" y="820412"/>
                </a:lnTo>
                <a:lnTo>
                  <a:pt x="697245" y="830318"/>
                </a:lnTo>
                <a:lnTo>
                  <a:pt x="765249" y="839273"/>
                </a:lnTo>
                <a:lnTo>
                  <a:pt x="838499" y="846326"/>
                </a:lnTo>
                <a:lnTo>
                  <a:pt x="917213" y="850535"/>
                </a:lnTo>
                <a:lnTo>
                  <a:pt x="1001613" y="850959"/>
                </a:lnTo>
                <a:lnTo>
                  <a:pt x="1091636" y="846686"/>
                </a:lnTo>
                <a:lnTo>
                  <a:pt x="1139353" y="842465"/>
                </a:lnTo>
                <a:lnTo>
                  <a:pt x="1188248" y="836762"/>
                </a:lnTo>
                <a:lnTo>
                  <a:pt x="1241251" y="829384"/>
                </a:lnTo>
                <a:lnTo>
                  <a:pt x="1290794" y="821579"/>
                </a:lnTo>
                <a:lnTo>
                  <a:pt x="1337128" y="813320"/>
                </a:lnTo>
                <a:lnTo>
                  <a:pt x="1380373" y="804600"/>
                </a:lnTo>
                <a:lnTo>
                  <a:pt x="1420655" y="795407"/>
                </a:lnTo>
                <a:lnTo>
                  <a:pt x="1446340" y="788766"/>
                </a:lnTo>
                <a:close/>
              </a:path>
              <a:path w="1833245" h="1381125" extrusionOk="0">
                <a:moveTo>
                  <a:pt x="1752290" y="244140"/>
                </a:moveTo>
                <a:lnTo>
                  <a:pt x="1670988" y="244140"/>
                </a:lnTo>
                <a:lnTo>
                  <a:pt x="1671646" y="272629"/>
                </a:lnTo>
                <a:lnTo>
                  <a:pt x="1673847" y="313065"/>
                </a:lnTo>
                <a:lnTo>
                  <a:pt x="1676519" y="355612"/>
                </a:lnTo>
                <a:lnTo>
                  <a:pt x="1679282" y="396091"/>
                </a:lnTo>
                <a:lnTo>
                  <a:pt x="1681372" y="433939"/>
                </a:lnTo>
                <a:lnTo>
                  <a:pt x="1680331" y="500959"/>
                </a:lnTo>
                <a:lnTo>
                  <a:pt x="1668266" y="556153"/>
                </a:lnTo>
                <a:lnTo>
                  <a:pt x="1649393" y="591742"/>
                </a:lnTo>
                <a:lnTo>
                  <a:pt x="1617958" y="625081"/>
                </a:lnTo>
                <a:lnTo>
                  <a:pt x="1568828" y="657473"/>
                </a:lnTo>
                <a:lnTo>
                  <a:pt x="1524060" y="678232"/>
                </a:lnTo>
                <a:lnTo>
                  <a:pt x="1468540" y="697960"/>
                </a:lnTo>
                <a:lnTo>
                  <a:pt x="1401433" y="716423"/>
                </a:lnTo>
                <a:lnTo>
                  <a:pt x="1363295" y="725128"/>
                </a:lnTo>
                <a:lnTo>
                  <a:pt x="1321960" y="733463"/>
                </a:lnTo>
                <a:lnTo>
                  <a:pt x="1277339" y="741415"/>
                </a:lnTo>
                <a:lnTo>
                  <a:pt x="1229321" y="748981"/>
                </a:lnTo>
                <a:lnTo>
                  <a:pt x="1177935" y="756135"/>
                </a:lnTo>
                <a:lnTo>
                  <a:pt x="1131065" y="761601"/>
                </a:lnTo>
                <a:lnTo>
                  <a:pt x="1086125" y="765576"/>
                </a:lnTo>
                <a:lnTo>
                  <a:pt x="999888" y="769669"/>
                </a:lnTo>
                <a:lnTo>
                  <a:pt x="1510442" y="769669"/>
                </a:lnTo>
                <a:lnTo>
                  <a:pt x="1554674" y="753549"/>
                </a:lnTo>
                <a:lnTo>
                  <a:pt x="1607144" y="729195"/>
                </a:lnTo>
                <a:lnTo>
                  <a:pt x="1651092" y="702158"/>
                </a:lnTo>
                <a:lnTo>
                  <a:pt x="1687118" y="672148"/>
                </a:lnTo>
                <a:lnTo>
                  <a:pt x="1715524" y="639137"/>
                </a:lnTo>
                <a:lnTo>
                  <a:pt x="1744436" y="585274"/>
                </a:lnTo>
                <a:lnTo>
                  <a:pt x="1755465" y="547540"/>
                </a:lnTo>
                <a:lnTo>
                  <a:pt x="1761300" y="509150"/>
                </a:lnTo>
                <a:lnTo>
                  <a:pt x="1763274" y="470325"/>
                </a:lnTo>
                <a:lnTo>
                  <a:pt x="1762615" y="431017"/>
                </a:lnTo>
                <a:lnTo>
                  <a:pt x="1760409" y="391082"/>
                </a:lnTo>
                <a:lnTo>
                  <a:pt x="1757626" y="350304"/>
                </a:lnTo>
                <a:lnTo>
                  <a:pt x="1754988" y="308319"/>
                </a:lnTo>
                <a:lnTo>
                  <a:pt x="1752875" y="269482"/>
                </a:lnTo>
                <a:lnTo>
                  <a:pt x="1752290" y="244140"/>
                </a:lnTo>
                <a:close/>
              </a:path>
              <a:path w="1833245" h="1381125" extrusionOk="0">
                <a:moveTo>
                  <a:pt x="1709129" y="0"/>
                </a:moveTo>
                <a:lnTo>
                  <a:pt x="1589090" y="244770"/>
                </a:lnTo>
                <a:lnTo>
                  <a:pt x="1752290" y="244140"/>
                </a:lnTo>
                <a:lnTo>
                  <a:pt x="1752276" y="243514"/>
                </a:lnTo>
                <a:lnTo>
                  <a:pt x="1832923" y="242893"/>
                </a:lnTo>
                <a:lnTo>
                  <a:pt x="170912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860FD78-9542-37A3-1AEB-216775EF1ACC}"/>
              </a:ext>
            </a:extLst>
          </p:cNvPr>
          <p:cNvSpPr txBox="1"/>
          <p:nvPr/>
        </p:nvSpPr>
        <p:spPr>
          <a:xfrm>
            <a:off x="3191670" y="523744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/home/&lt;username&gt;/documents/</a:t>
            </a:r>
            <a:r>
              <a:rPr lang="en-US" sz="1800" dirty="0" err="1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hpc</a:t>
            </a:r>
            <a:r>
              <a:rPr lang="en-US" sz="1800" dirty="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US" sz="1800" dirty="0" err="1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notes.txt</a:t>
            </a:r>
            <a:endParaRPr lang="en-US" sz="18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22793F4D-B4DF-6540-70A8-730327258C5F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  <p:sp>
        <p:nvSpPr>
          <p:cNvPr id="77" name="Google Shape;277;p29">
            <a:extLst>
              <a:ext uri="{FF2B5EF4-FFF2-40B4-BE49-F238E27FC236}">
                <a16:creationId xmlns:a16="http://schemas.microsoft.com/office/drawing/2014/main" id="{189220B1-EC81-0CBB-E1F0-65C7396F2A5A}"/>
              </a:ext>
            </a:extLst>
          </p:cNvPr>
          <p:cNvSpPr/>
          <p:nvPr/>
        </p:nvSpPr>
        <p:spPr>
          <a:xfrm>
            <a:off x="5620212" y="1390860"/>
            <a:ext cx="0" cy="319421"/>
          </a:xfrm>
          <a:custGeom>
            <a:avLst/>
            <a:gdLst/>
            <a:ahLst/>
            <a:cxnLst/>
            <a:rect l="l" t="t" r="r" b="b"/>
            <a:pathLst>
              <a:path w="120000" h="361950" extrusionOk="0">
                <a:moveTo>
                  <a:pt x="0" y="0"/>
                </a:moveTo>
                <a:lnTo>
                  <a:pt x="0" y="361950"/>
                </a:lnTo>
              </a:path>
            </a:pathLst>
          </a:custGeom>
          <a:noFill/>
          <a:ln w="596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04897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82" y="5967192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37139" y="-22515"/>
            <a:ext cx="5511637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The Filesystems on HPC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83A47B-13CA-44F6-4282-AAC6BCA0E402}"/>
              </a:ext>
            </a:extLst>
          </p:cNvPr>
          <p:cNvSpPr txBox="1"/>
          <p:nvPr/>
        </p:nvSpPr>
        <p:spPr>
          <a:xfrm>
            <a:off x="1491343" y="1329470"/>
            <a:ext cx="8708571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 </a:t>
            </a:r>
            <a:endParaRPr lang="en-US" sz="24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63400" y="495252"/>
            <a:ext cx="1527382" cy="171136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283;p29">
            <a:extLst>
              <a:ext uri="{FF2B5EF4-FFF2-40B4-BE49-F238E27FC236}">
                <a16:creationId xmlns:a16="http://schemas.microsoft.com/office/drawing/2014/main" id="{39DC1A51-78EB-D8FE-B0E6-BC966B165AC6}"/>
              </a:ext>
            </a:extLst>
          </p:cNvPr>
          <p:cNvSpPr/>
          <p:nvPr/>
        </p:nvSpPr>
        <p:spPr>
          <a:xfrm>
            <a:off x="5156970" y="959971"/>
            <a:ext cx="656700" cy="5379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89;p29">
            <a:extLst>
              <a:ext uri="{FF2B5EF4-FFF2-40B4-BE49-F238E27FC236}">
                <a16:creationId xmlns:a16="http://schemas.microsoft.com/office/drawing/2014/main" id="{40FE366C-5E9C-A61D-DE4B-C3EE3CAC297F}"/>
              </a:ext>
            </a:extLst>
          </p:cNvPr>
          <p:cNvSpPr/>
          <p:nvPr/>
        </p:nvSpPr>
        <p:spPr>
          <a:xfrm>
            <a:off x="1046789" y="1636059"/>
            <a:ext cx="990300" cy="5379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77" name="Diagram 76">
            <a:extLst>
              <a:ext uri="{FF2B5EF4-FFF2-40B4-BE49-F238E27FC236}">
                <a16:creationId xmlns:a16="http://schemas.microsoft.com/office/drawing/2014/main" id="{409B0328-82C9-65A4-48F0-63BC2EFB6A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6774308"/>
              </p:ext>
            </p:extLst>
          </p:nvPr>
        </p:nvGraphicFramePr>
        <p:xfrm>
          <a:off x="727651" y="746927"/>
          <a:ext cx="10560835" cy="35964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79" name="TextBox 78">
            <a:extLst>
              <a:ext uri="{FF2B5EF4-FFF2-40B4-BE49-F238E27FC236}">
                <a16:creationId xmlns:a16="http://schemas.microsoft.com/office/drawing/2014/main" id="{2E9CD11B-A391-4CEA-F6C3-F3F6253782CC}"/>
              </a:ext>
            </a:extLst>
          </p:cNvPr>
          <p:cNvSpPr txBox="1"/>
          <p:nvPr/>
        </p:nvSpPr>
        <p:spPr>
          <a:xfrm flipH="1">
            <a:off x="419549" y="5199387"/>
            <a:ext cx="3860222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(puma)[</a:t>
            </a:r>
            <a:r>
              <a:rPr lang="en-US" sz="2000" dirty="0" err="1"/>
              <a:t>kim@junonia</a:t>
            </a:r>
            <a:r>
              <a:rPr lang="en-US" sz="2000" dirty="0"/>
              <a:t> time ~]$ </a:t>
            </a:r>
            <a:r>
              <a:rPr lang="en-US" sz="2000" dirty="0" err="1"/>
              <a:t>pwd</a:t>
            </a:r>
            <a:endParaRPr lang="en-US" sz="2000" dirty="0"/>
          </a:p>
          <a:p>
            <a:r>
              <a:rPr lang="en-US" sz="2000" dirty="0"/>
              <a:t>home/u13/</a:t>
            </a:r>
            <a:r>
              <a:rPr lang="en-US" sz="2000" dirty="0" err="1"/>
              <a:t>kim</a:t>
            </a:r>
            <a:endParaRPr lang="en-US" sz="20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A036FE-CE40-90EE-8232-35ECB505696C}"/>
              </a:ext>
            </a:extLst>
          </p:cNvPr>
          <p:cNvSpPr txBox="1"/>
          <p:nvPr/>
        </p:nvSpPr>
        <p:spPr>
          <a:xfrm>
            <a:off x="5845628" y="5199387"/>
            <a:ext cx="3044423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dirty="0"/>
              <a:t>[kim@cpu38 </a:t>
            </a:r>
            <a:r>
              <a:rPr lang="en-US" sz="2000" dirty="0" err="1"/>
              <a:t>kim</a:t>
            </a:r>
            <a:r>
              <a:rPr lang="en-US" sz="2000" dirty="0"/>
              <a:t>]$ cd /</a:t>
            </a:r>
            <a:r>
              <a:rPr lang="en-US" sz="2000" dirty="0" err="1"/>
              <a:t>tmp</a:t>
            </a:r>
            <a:endParaRPr lang="en-US" sz="20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5086D40-570A-8FB9-6FAA-DC071819899A}"/>
              </a:ext>
            </a:extLst>
          </p:cNvPr>
          <p:cNvSpPr txBox="1"/>
          <p:nvPr/>
        </p:nvSpPr>
        <p:spPr>
          <a:xfrm>
            <a:off x="2783953" y="4626428"/>
            <a:ext cx="3860224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dirty="0"/>
              <a:t>[kim@r3u13n1 </a:t>
            </a:r>
            <a:r>
              <a:rPr lang="en-US" sz="2000" dirty="0" err="1"/>
              <a:t>kim</a:t>
            </a:r>
            <a:r>
              <a:rPr lang="en-US" sz="2000" dirty="0"/>
              <a:t>]$ cd /groups/PI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5047FCF-9132-2896-46F9-EEE0655C178E}"/>
              </a:ext>
            </a:extLst>
          </p:cNvPr>
          <p:cNvSpPr txBox="1"/>
          <p:nvPr/>
        </p:nvSpPr>
        <p:spPr>
          <a:xfrm>
            <a:off x="8484975" y="4626428"/>
            <a:ext cx="3247299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dirty="0"/>
              <a:t>[kim@i5n5 </a:t>
            </a:r>
            <a:r>
              <a:rPr lang="en-US" sz="2000" dirty="0" err="1"/>
              <a:t>kim</a:t>
            </a:r>
            <a:r>
              <a:rPr lang="en-US" sz="2000" dirty="0"/>
              <a:t>]$ cd /</a:t>
            </a:r>
            <a:r>
              <a:rPr lang="en-US" sz="2000" dirty="0" err="1"/>
              <a:t>xdisk</a:t>
            </a:r>
            <a:r>
              <a:rPr lang="en-US" sz="2000" dirty="0"/>
              <a:t>/PI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7679505-61A1-8CCE-AEED-04FEE006FE61}"/>
              </a:ext>
            </a:extLst>
          </p:cNvPr>
          <p:cNvSpPr txBox="1"/>
          <p:nvPr/>
        </p:nvSpPr>
        <p:spPr>
          <a:xfrm>
            <a:off x="1046789" y="1135704"/>
            <a:ext cx="2629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User with </a:t>
            </a:r>
            <a:r>
              <a:rPr lang="en-US" sz="2400" dirty="0" err="1"/>
              <a:t>netid</a:t>
            </a:r>
            <a:r>
              <a:rPr lang="en-US" sz="2400" dirty="0"/>
              <a:t> </a:t>
            </a:r>
            <a:r>
              <a:rPr lang="en-US" sz="2400" dirty="0" err="1"/>
              <a:t>kim</a:t>
            </a:r>
            <a:endParaRPr lang="en-US" sz="2400" dirty="0"/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DA4B8753-8F7A-5B1A-2C56-4C46871D8AF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730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7510261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Where Filesystems are Mounted</a:t>
            </a:r>
          </a:p>
        </p:txBody>
      </p:sp>
      <p:pic>
        <p:nvPicPr>
          <p:cNvPr id="6" name="object 2">
            <a:extLst>
              <a:ext uri="{FF2B5EF4-FFF2-40B4-BE49-F238E27FC236}">
                <a16:creationId xmlns:a16="http://schemas.microsoft.com/office/drawing/2014/main" id="{C9AF3A5B-FF23-C6FB-F69E-6D29396E60B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870" y="3982514"/>
            <a:ext cx="477697" cy="482676"/>
          </a:xfrm>
          <a:prstGeom prst="rect">
            <a:avLst/>
          </a:prstGeom>
        </p:spPr>
      </p:pic>
      <p:pic>
        <p:nvPicPr>
          <p:cNvPr id="7" name="object 3">
            <a:extLst>
              <a:ext uri="{FF2B5EF4-FFF2-40B4-BE49-F238E27FC236}">
                <a16:creationId xmlns:a16="http://schemas.microsoft.com/office/drawing/2014/main" id="{DA1B1221-94F2-6CF9-59FA-8596C68433C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870" y="3382959"/>
            <a:ext cx="477697" cy="482676"/>
          </a:xfrm>
          <a:prstGeom prst="rect">
            <a:avLst/>
          </a:prstGeom>
        </p:spPr>
      </p:pic>
      <p:pic>
        <p:nvPicPr>
          <p:cNvPr id="8" name="object 4">
            <a:extLst>
              <a:ext uri="{FF2B5EF4-FFF2-40B4-BE49-F238E27FC236}">
                <a16:creationId xmlns:a16="http://schemas.microsoft.com/office/drawing/2014/main" id="{A18349E7-65CB-34B9-0BA2-9F7F78999207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870" y="2751680"/>
            <a:ext cx="477697" cy="482676"/>
          </a:xfrm>
          <a:prstGeom prst="rect">
            <a:avLst/>
          </a:prstGeom>
        </p:spPr>
      </p:pic>
      <p:grpSp>
        <p:nvGrpSpPr>
          <p:cNvPr id="9" name="object 5">
            <a:extLst>
              <a:ext uri="{FF2B5EF4-FFF2-40B4-BE49-F238E27FC236}">
                <a16:creationId xmlns:a16="http://schemas.microsoft.com/office/drawing/2014/main" id="{2A072DAA-3C3B-1C45-6083-FC3DFB783DCF}"/>
              </a:ext>
            </a:extLst>
          </p:cNvPr>
          <p:cNvGrpSpPr/>
          <p:nvPr/>
        </p:nvGrpSpPr>
        <p:grpSpPr>
          <a:xfrm>
            <a:off x="1113366" y="1693332"/>
            <a:ext cx="817244" cy="941705"/>
            <a:chOff x="1113366" y="1693332"/>
            <a:chExt cx="817244" cy="941705"/>
          </a:xfrm>
        </p:grpSpPr>
        <p:pic>
          <p:nvPicPr>
            <p:cNvPr id="10" name="object 6">
              <a:extLst>
                <a:ext uri="{FF2B5EF4-FFF2-40B4-BE49-F238E27FC236}">
                  <a16:creationId xmlns:a16="http://schemas.microsoft.com/office/drawing/2014/main" id="{F95E722D-238B-7DEE-ED3F-23F877384740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76870" y="2152139"/>
              <a:ext cx="477697" cy="482676"/>
            </a:xfrm>
            <a:prstGeom prst="rect">
              <a:avLst/>
            </a:prstGeom>
          </p:spPr>
        </p:pic>
        <p:pic>
          <p:nvPicPr>
            <p:cNvPr id="11" name="object 7">
              <a:extLst>
                <a:ext uri="{FF2B5EF4-FFF2-40B4-BE49-F238E27FC236}">
                  <a16:creationId xmlns:a16="http://schemas.microsoft.com/office/drawing/2014/main" id="{1B1E456A-C716-050E-549C-02E6AD244250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13366" y="1693332"/>
              <a:ext cx="817033" cy="457200"/>
            </a:xfrm>
            <a:prstGeom prst="rect">
              <a:avLst/>
            </a:prstGeom>
          </p:spPr>
        </p:pic>
      </p:grpSp>
      <p:sp>
        <p:nvSpPr>
          <p:cNvPr id="12" name="object 8">
            <a:extLst>
              <a:ext uri="{FF2B5EF4-FFF2-40B4-BE49-F238E27FC236}">
                <a16:creationId xmlns:a16="http://schemas.microsoft.com/office/drawing/2014/main" id="{2E898BDC-712F-E72A-D5B1-81801FBA3357}"/>
              </a:ext>
            </a:extLst>
          </p:cNvPr>
          <p:cNvSpPr txBox="1"/>
          <p:nvPr/>
        </p:nvSpPr>
        <p:spPr>
          <a:xfrm>
            <a:off x="1192140" y="1770730"/>
            <a:ext cx="660400" cy="300355"/>
          </a:xfrm>
          <a:prstGeom prst="rect">
            <a:avLst/>
          </a:prstGeom>
          <a:solidFill>
            <a:srgbClr val="FFFFFF"/>
          </a:solidFill>
          <a:ln w="12693">
            <a:solidFill>
              <a:srgbClr val="A5A5A5"/>
            </a:solidFill>
          </a:ln>
        </p:spPr>
        <p:txBody>
          <a:bodyPr vert="horz" wrap="square" lIns="0" tIns="34925" rIns="0" bIns="0" rtlCol="0">
            <a:spAutoFit/>
          </a:bodyPr>
          <a:lstStyle/>
          <a:p>
            <a:pPr marL="136525">
              <a:lnSpc>
                <a:spcPct val="100000"/>
              </a:lnSpc>
              <a:spcBef>
                <a:spcPts val="275"/>
              </a:spcBef>
            </a:pPr>
            <a:r>
              <a:rPr sz="1350" spc="-5">
                <a:latin typeface="Calibri"/>
                <a:cs typeface="Calibri"/>
              </a:rPr>
              <a:t>Users</a:t>
            </a:r>
            <a:endParaRPr sz="1350">
              <a:latin typeface="Calibri"/>
              <a:cs typeface="Calibri"/>
            </a:endParaRPr>
          </a:p>
        </p:txBody>
      </p:sp>
      <p:grpSp>
        <p:nvGrpSpPr>
          <p:cNvPr id="13" name="object 9">
            <a:extLst>
              <a:ext uri="{FF2B5EF4-FFF2-40B4-BE49-F238E27FC236}">
                <a16:creationId xmlns:a16="http://schemas.microsoft.com/office/drawing/2014/main" id="{AA00B5E5-4828-2D73-987A-7B5AC7C77DA3}"/>
              </a:ext>
            </a:extLst>
          </p:cNvPr>
          <p:cNvGrpSpPr/>
          <p:nvPr/>
        </p:nvGrpSpPr>
        <p:grpSpPr>
          <a:xfrm>
            <a:off x="3268133" y="2446866"/>
            <a:ext cx="774700" cy="1047115"/>
            <a:chOff x="3268133" y="2446866"/>
            <a:chExt cx="774700" cy="1047115"/>
          </a:xfrm>
        </p:grpSpPr>
        <p:pic>
          <p:nvPicPr>
            <p:cNvPr id="14" name="object 10">
              <a:extLst>
                <a:ext uri="{FF2B5EF4-FFF2-40B4-BE49-F238E27FC236}">
                  <a16:creationId xmlns:a16="http://schemas.microsoft.com/office/drawing/2014/main" id="{3D8B4F0D-E79E-F96A-2F1E-9AC2CF877E79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501326" y="3115551"/>
              <a:ext cx="378028" cy="378021"/>
            </a:xfrm>
            <a:prstGeom prst="rect">
              <a:avLst/>
            </a:prstGeom>
          </p:spPr>
        </p:pic>
        <p:pic>
          <p:nvPicPr>
            <p:cNvPr id="15" name="object 11">
              <a:extLst>
                <a:ext uri="{FF2B5EF4-FFF2-40B4-BE49-F238E27FC236}">
                  <a16:creationId xmlns:a16="http://schemas.microsoft.com/office/drawing/2014/main" id="{009B8E51-A91C-DAA8-B922-598E65A27D49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268133" y="2446866"/>
              <a:ext cx="774700" cy="664633"/>
            </a:xfrm>
            <a:prstGeom prst="rect">
              <a:avLst/>
            </a:prstGeom>
          </p:spPr>
        </p:pic>
      </p:grpSp>
      <p:sp>
        <p:nvSpPr>
          <p:cNvPr id="16" name="object 12">
            <a:extLst>
              <a:ext uri="{FF2B5EF4-FFF2-40B4-BE49-F238E27FC236}">
                <a16:creationId xmlns:a16="http://schemas.microsoft.com/office/drawing/2014/main" id="{28844506-DF21-90C6-85DA-73D687EA7B54}"/>
              </a:ext>
            </a:extLst>
          </p:cNvPr>
          <p:cNvSpPr txBox="1"/>
          <p:nvPr/>
        </p:nvSpPr>
        <p:spPr>
          <a:xfrm>
            <a:off x="3348272" y="2524208"/>
            <a:ext cx="617220" cy="508000"/>
          </a:xfrm>
          <a:prstGeom prst="rect">
            <a:avLst/>
          </a:prstGeom>
          <a:solidFill>
            <a:srgbClr val="FFFFFF"/>
          </a:solidFill>
          <a:ln w="12693">
            <a:solidFill>
              <a:srgbClr val="A5A5A5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130175" marR="113030" indent="-8255">
              <a:lnSpc>
                <a:spcPct val="100800"/>
              </a:lnSpc>
              <a:spcBef>
                <a:spcPts val="260"/>
              </a:spcBef>
            </a:pPr>
            <a:r>
              <a:rPr sz="1350" spc="-10">
                <a:latin typeface="Calibri"/>
                <a:cs typeface="Calibri"/>
              </a:rPr>
              <a:t>L</a:t>
            </a:r>
            <a:r>
              <a:rPr sz="1350" spc="-5">
                <a:latin typeface="Calibri"/>
                <a:cs typeface="Calibri"/>
              </a:rPr>
              <a:t>ogi</a:t>
            </a:r>
            <a:r>
              <a:rPr sz="1350" spc="5">
                <a:latin typeface="Calibri"/>
                <a:cs typeface="Calibri"/>
              </a:rPr>
              <a:t>n  </a:t>
            </a:r>
            <a:r>
              <a:rPr sz="1350" spc="-5">
                <a:latin typeface="Calibri"/>
                <a:cs typeface="Calibri"/>
              </a:rPr>
              <a:t>node</a:t>
            </a:r>
            <a:endParaRPr sz="1350">
              <a:latin typeface="Calibri"/>
              <a:cs typeface="Calibri"/>
            </a:endParaRPr>
          </a:p>
        </p:txBody>
      </p:sp>
      <p:grpSp>
        <p:nvGrpSpPr>
          <p:cNvPr id="17" name="object 13">
            <a:extLst>
              <a:ext uri="{FF2B5EF4-FFF2-40B4-BE49-F238E27FC236}">
                <a16:creationId xmlns:a16="http://schemas.microsoft.com/office/drawing/2014/main" id="{11DFBE7D-226C-1CC0-EEFC-40E61462231A}"/>
              </a:ext>
            </a:extLst>
          </p:cNvPr>
          <p:cNvGrpSpPr/>
          <p:nvPr/>
        </p:nvGrpSpPr>
        <p:grpSpPr>
          <a:xfrm>
            <a:off x="1834450" y="3358358"/>
            <a:ext cx="676275" cy="938530"/>
            <a:chOff x="1834450" y="3358358"/>
            <a:chExt cx="676275" cy="938530"/>
          </a:xfrm>
        </p:grpSpPr>
        <p:sp>
          <p:nvSpPr>
            <p:cNvPr id="18" name="object 14">
              <a:extLst>
                <a:ext uri="{FF2B5EF4-FFF2-40B4-BE49-F238E27FC236}">
                  <a16:creationId xmlns:a16="http://schemas.microsoft.com/office/drawing/2014/main" id="{F61162E5-C0F9-7D3C-A22E-45829880887F}"/>
                </a:ext>
              </a:extLst>
            </p:cNvPr>
            <p:cNvSpPr/>
            <p:nvPr/>
          </p:nvSpPr>
          <p:spPr>
            <a:xfrm>
              <a:off x="1834450" y="4286892"/>
              <a:ext cx="302895" cy="0"/>
            </a:xfrm>
            <a:custGeom>
              <a:avLst/>
              <a:gdLst/>
              <a:ahLst/>
              <a:cxnLst/>
              <a:rect l="l" t="t" r="r" b="b"/>
              <a:pathLst>
                <a:path w="302894">
                  <a:moveTo>
                    <a:pt x="0" y="0"/>
                  </a:moveTo>
                  <a:lnTo>
                    <a:pt x="302666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5">
              <a:extLst>
                <a:ext uri="{FF2B5EF4-FFF2-40B4-BE49-F238E27FC236}">
                  <a16:creationId xmlns:a16="http://schemas.microsoft.com/office/drawing/2014/main" id="{8A7CEF9D-B1D4-3428-57A4-A479CD3F94E6}"/>
                </a:ext>
              </a:extLst>
            </p:cNvPr>
            <p:cNvSpPr/>
            <p:nvPr/>
          </p:nvSpPr>
          <p:spPr>
            <a:xfrm>
              <a:off x="2160253" y="3493574"/>
              <a:ext cx="0" cy="793115"/>
            </a:xfrm>
            <a:custGeom>
              <a:avLst/>
              <a:gdLst/>
              <a:ahLst/>
              <a:cxnLst/>
              <a:rect l="l" t="t" r="r" b="b"/>
              <a:pathLst>
                <a:path h="793114">
                  <a:moveTo>
                    <a:pt x="0" y="0"/>
                  </a:moveTo>
                  <a:lnTo>
                    <a:pt x="0" y="792914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6">
              <a:extLst>
                <a:ext uri="{FF2B5EF4-FFF2-40B4-BE49-F238E27FC236}">
                  <a16:creationId xmlns:a16="http://schemas.microsoft.com/office/drawing/2014/main" id="{E50AA02B-BD6A-9D90-02E0-7949527B8885}"/>
                </a:ext>
              </a:extLst>
            </p:cNvPr>
            <p:cNvSpPr/>
            <p:nvPr/>
          </p:nvSpPr>
          <p:spPr>
            <a:xfrm>
              <a:off x="2172868" y="3469463"/>
              <a:ext cx="329565" cy="0"/>
            </a:xfrm>
            <a:custGeom>
              <a:avLst/>
              <a:gdLst/>
              <a:ahLst/>
              <a:cxnLst/>
              <a:rect l="l" t="t" r="r" b="b"/>
              <a:pathLst>
                <a:path w="329564">
                  <a:moveTo>
                    <a:pt x="0" y="0"/>
                  </a:moveTo>
                  <a:lnTo>
                    <a:pt x="329016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7">
              <a:extLst>
                <a:ext uri="{FF2B5EF4-FFF2-40B4-BE49-F238E27FC236}">
                  <a16:creationId xmlns:a16="http://schemas.microsoft.com/office/drawing/2014/main" id="{601A295B-0FDF-EA31-BDDB-C963C25FD728}"/>
                </a:ext>
              </a:extLst>
            </p:cNvPr>
            <p:cNvSpPr/>
            <p:nvPr/>
          </p:nvSpPr>
          <p:spPr>
            <a:xfrm>
              <a:off x="2030360" y="3371321"/>
              <a:ext cx="480059" cy="0"/>
            </a:xfrm>
            <a:custGeom>
              <a:avLst/>
              <a:gdLst/>
              <a:ahLst/>
              <a:cxnLst/>
              <a:rect l="l" t="t" r="r" b="b"/>
              <a:pathLst>
                <a:path w="480060">
                  <a:moveTo>
                    <a:pt x="0" y="0"/>
                  </a:moveTo>
                  <a:lnTo>
                    <a:pt x="479815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18">
              <a:extLst>
                <a:ext uri="{FF2B5EF4-FFF2-40B4-BE49-F238E27FC236}">
                  <a16:creationId xmlns:a16="http://schemas.microsoft.com/office/drawing/2014/main" id="{C2E931FA-A165-9389-DCD8-CE7A6CCA5D25}"/>
                </a:ext>
              </a:extLst>
            </p:cNvPr>
            <p:cNvSpPr/>
            <p:nvPr/>
          </p:nvSpPr>
          <p:spPr>
            <a:xfrm>
              <a:off x="2027735" y="3358358"/>
              <a:ext cx="0" cy="342900"/>
            </a:xfrm>
            <a:custGeom>
              <a:avLst/>
              <a:gdLst/>
              <a:ahLst/>
              <a:cxnLst/>
              <a:rect l="l" t="t" r="r" b="b"/>
              <a:pathLst>
                <a:path h="342900">
                  <a:moveTo>
                    <a:pt x="0" y="0"/>
                  </a:moveTo>
                  <a:lnTo>
                    <a:pt x="0" y="342725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19">
              <a:extLst>
                <a:ext uri="{FF2B5EF4-FFF2-40B4-BE49-F238E27FC236}">
                  <a16:creationId xmlns:a16="http://schemas.microsoft.com/office/drawing/2014/main" id="{DC321648-4D97-C885-F6FD-533AC09B3CD9}"/>
                </a:ext>
              </a:extLst>
            </p:cNvPr>
            <p:cNvSpPr/>
            <p:nvPr/>
          </p:nvSpPr>
          <p:spPr>
            <a:xfrm>
              <a:off x="1834450" y="3717320"/>
              <a:ext cx="193675" cy="0"/>
            </a:xfrm>
            <a:custGeom>
              <a:avLst/>
              <a:gdLst/>
              <a:ahLst/>
              <a:cxnLst/>
              <a:rect l="l" t="t" r="r" b="b"/>
              <a:pathLst>
                <a:path w="193675">
                  <a:moveTo>
                    <a:pt x="0" y="0"/>
                  </a:moveTo>
                  <a:lnTo>
                    <a:pt x="193187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4" name="object 20">
            <a:extLst>
              <a:ext uri="{FF2B5EF4-FFF2-40B4-BE49-F238E27FC236}">
                <a16:creationId xmlns:a16="http://schemas.microsoft.com/office/drawing/2014/main" id="{64B3ECD8-BCA0-D6F8-5D95-E99E06ABFB0B}"/>
              </a:ext>
            </a:extLst>
          </p:cNvPr>
          <p:cNvGrpSpPr/>
          <p:nvPr/>
        </p:nvGrpSpPr>
        <p:grpSpPr>
          <a:xfrm>
            <a:off x="4484410" y="1684867"/>
            <a:ext cx="3239770" cy="2807335"/>
            <a:chOff x="4484410" y="1684867"/>
            <a:chExt cx="3239770" cy="2807335"/>
          </a:xfrm>
        </p:grpSpPr>
        <p:pic>
          <p:nvPicPr>
            <p:cNvPr id="25" name="object 21">
              <a:extLst>
                <a:ext uri="{FF2B5EF4-FFF2-40B4-BE49-F238E27FC236}">
                  <a16:creationId xmlns:a16="http://schemas.microsoft.com/office/drawing/2014/main" id="{E33EDDBD-E2B9-23E8-5ACB-4D9D7C896FEC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84410" y="2137968"/>
              <a:ext cx="378025" cy="378025"/>
            </a:xfrm>
            <a:prstGeom prst="rect">
              <a:avLst/>
            </a:prstGeom>
          </p:spPr>
        </p:pic>
        <p:pic>
          <p:nvPicPr>
            <p:cNvPr id="26" name="object 22">
              <a:extLst>
                <a:ext uri="{FF2B5EF4-FFF2-40B4-BE49-F238E27FC236}">
                  <a16:creationId xmlns:a16="http://schemas.microsoft.com/office/drawing/2014/main" id="{0793318E-8A24-5DE1-6CC7-AB6CDA6787BB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84410" y="2533827"/>
              <a:ext cx="378025" cy="378028"/>
            </a:xfrm>
            <a:prstGeom prst="rect">
              <a:avLst/>
            </a:prstGeom>
          </p:spPr>
        </p:pic>
        <p:pic>
          <p:nvPicPr>
            <p:cNvPr id="27" name="object 23">
              <a:extLst>
                <a:ext uri="{FF2B5EF4-FFF2-40B4-BE49-F238E27FC236}">
                  <a16:creationId xmlns:a16="http://schemas.microsoft.com/office/drawing/2014/main" id="{5F876CE8-089E-1B51-2A31-CEE289AA1D10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84410" y="2926524"/>
              <a:ext cx="378025" cy="378028"/>
            </a:xfrm>
            <a:prstGeom prst="rect">
              <a:avLst/>
            </a:prstGeom>
          </p:spPr>
        </p:pic>
        <p:pic>
          <p:nvPicPr>
            <p:cNvPr id="28" name="object 24">
              <a:extLst>
                <a:ext uri="{FF2B5EF4-FFF2-40B4-BE49-F238E27FC236}">
                  <a16:creationId xmlns:a16="http://schemas.microsoft.com/office/drawing/2014/main" id="{D21151FA-1EF2-9E0E-0CF4-C1D606506F33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84410" y="3322396"/>
              <a:ext cx="378025" cy="378023"/>
            </a:xfrm>
            <a:prstGeom prst="rect">
              <a:avLst/>
            </a:prstGeom>
          </p:spPr>
        </p:pic>
        <p:pic>
          <p:nvPicPr>
            <p:cNvPr id="29" name="object 25">
              <a:extLst>
                <a:ext uri="{FF2B5EF4-FFF2-40B4-BE49-F238E27FC236}">
                  <a16:creationId xmlns:a16="http://schemas.microsoft.com/office/drawing/2014/main" id="{181799ED-6BA3-6952-9281-93339B2138D6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84410" y="3718255"/>
              <a:ext cx="378025" cy="378028"/>
            </a:xfrm>
            <a:prstGeom prst="rect">
              <a:avLst/>
            </a:prstGeom>
          </p:spPr>
        </p:pic>
        <p:pic>
          <p:nvPicPr>
            <p:cNvPr id="30" name="object 26">
              <a:extLst>
                <a:ext uri="{FF2B5EF4-FFF2-40B4-BE49-F238E27FC236}">
                  <a16:creationId xmlns:a16="http://schemas.microsoft.com/office/drawing/2014/main" id="{B53E3187-4999-C6F6-8161-E468EEADAD0A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84410" y="4114114"/>
              <a:ext cx="378025" cy="378028"/>
            </a:xfrm>
            <a:prstGeom prst="rect">
              <a:avLst/>
            </a:prstGeom>
          </p:spPr>
        </p:pic>
        <p:pic>
          <p:nvPicPr>
            <p:cNvPr id="31" name="object 27">
              <a:extLst>
                <a:ext uri="{FF2B5EF4-FFF2-40B4-BE49-F238E27FC236}">
                  <a16:creationId xmlns:a16="http://schemas.microsoft.com/office/drawing/2014/main" id="{0D9CE7D4-5451-64AA-7830-122F1208B234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893868" y="2137968"/>
              <a:ext cx="378028" cy="378025"/>
            </a:xfrm>
            <a:prstGeom prst="rect">
              <a:avLst/>
            </a:prstGeom>
          </p:spPr>
        </p:pic>
        <p:pic>
          <p:nvPicPr>
            <p:cNvPr id="32" name="object 28">
              <a:extLst>
                <a:ext uri="{FF2B5EF4-FFF2-40B4-BE49-F238E27FC236}">
                  <a16:creationId xmlns:a16="http://schemas.microsoft.com/office/drawing/2014/main" id="{34DE41AB-A20C-DB32-7254-8D5A95DEA4C2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893868" y="2533827"/>
              <a:ext cx="378028" cy="378028"/>
            </a:xfrm>
            <a:prstGeom prst="rect">
              <a:avLst/>
            </a:prstGeom>
          </p:spPr>
        </p:pic>
        <p:pic>
          <p:nvPicPr>
            <p:cNvPr id="33" name="object 29">
              <a:extLst>
                <a:ext uri="{FF2B5EF4-FFF2-40B4-BE49-F238E27FC236}">
                  <a16:creationId xmlns:a16="http://schemas.microsoft.com/office/drawing/2014/main" id="{E74D55AF-BFEC-D633-56B1-DC25525FFCA6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893868" y="2926524"/>
              <a:ext cx="378028" cy="378028"/>
            </a:xfrm>
            <a:prstGeom prst="rect">
              <a:avLst/>
            </a:prstGeom>
          </p:spPr>
        </p:pic>
        <p:pic>
          <p:nvPicPr>
            <p:cNvPr id="34" name="object 30">
              <a:extLst>
                <a:ext uri="{FF2B5EF4-FFF2-40B4-BE49-F238E27FC236}">
                  <a16:creationId xmlns:a16="http://schemas.microsoft.com/office/drawing/2014/main" id="{7F13DCA2-1F2C-57B9-12DE-7EC1ACDF3600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893868" y="3322396"/>
              <a:ext cx="378028" cy="378023"/>
            </a:xfrm>
            <a:prstGeom prst="rect">
              <a:avLst/>
            </a:prstGeom>
          </p:spPr>
        </p:pic>
        <p:pic>
          <p:nvPicPr>
            <p:cNvPr id="35" name="object 31">
              <a:extLst>
                <a:ext uri="{FF2B5EF4-FFF2-40B4-BE49-F238E27FC236}">
                  <a16:creationId xmlns:a16="http://schemas.microsoft.com/office/drawing/2014/main" id="{000B927C-0DEF-15FC-DEBD-6C5878765FDA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893868" y="3718255"/>
              <a:ext cx="378028" cy="378028"/>
            </a:xfrm>
            <a:prstGeom prst="rect">
              <a:avLst/>
            </a:prstGeom>
          </p:spPr>
        </p:pic>
        <p:pic>
          <p:nvPicPr>
            <p:cNvPr id="36" name="object 32">
              <a:extLst>
                <a:ext uri="{FF2B5EF4-FFF2-40B4-BE49-F238E27FC236}">
                  <a16:creationId xmlns:a16="http://schemas.microsoft.com/office/drawing/2014/main" id="{ADFE3B7A-1944-3A49-D7C4-A4BC8206A54A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893868" y="4114114"/>
              <a:ext cx="378028" cy="378028"/>
            </a:xfrm>
            <a:prstGeom prst="rect">
              <a:avLst/>
            </a:prstGeom>
          </p:spPr>
        </p:pic>
        <p:pic>
          <p:nvPicPr>
            <p:cNvPr id="37" name="object 33">
              <a:extLst>
                <a:ext uri="{FF2B5EF4-FFF2-40B4-BE49-F238E27FC236}">
                  <a16:creationId xmlns:a16="http://schemas.microsoft.com/office/drawing/2014/main" id="{F52032AC-E15B-1DB8-9081-015243C44F54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301592" y="2137968"/>
              <a:ext cx="378025" cy="378025"/>
            </a:xfrm>
            <a:prstGeom prst="rect">
              <a:avLst/>
            </a:prstGeom>
          </p:spPr>
        </p:pic>
        <p:pic>
          <p:nvPicPr>
            <p:cNvPr id="38" name="object 34">
              <a:extLst>
                <a:ext uri="{FF2B5EF4-FFF2-40B4-BE49-F238E27FC236}">
                  <a16:creationId xmlns:a16="http://schemas.microsoft.com/office/drawing/2014/main" id="{DAD256F8-1CC6-B12C-7ECE-27CA25372B74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301592" y="2533827"/>
              <a:ext cx="378025" cy="378028"/>
            </a:xfrm>
            <a:prstGeom prst="rect">
              <a:avLst/>
            </a:prstGeom>
          </p:spPr>
        </p:pic>
        <p:pic>
          <p:nvPicPr>
            <p:cNvPr id="39" name="object 35">
              <a:extLst>
                <a:ext uri="{FF2B5EF4-FFF2-40B4-BE49-F238E27FC236}">
                  <a16:creationId xmlns:a16="http://schemas.microsoft.com/office/drawing/2014/main" id="{D8EEDC5F-F5EF-9624-680C-F1A6B03314FD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301592" y="2926524"/>
              <a:ext cx="378025" cy="378028"/>
            </a:xfrm>
            <a:prstGeom prst="rect">
              <a:avLst/>
            </a:prstGeom>
          </p:spPr>
        </p:pic>
        <p:pic>
          <p:nvPicPr>
            <p:cNvPr id="40" name="object 36">
              <a:extLst>
                <a:ext uri="{FF2B5EF4-FFF2-40B4-BE49-F238E27FC236}">
                  <a16:creationId xmlns:a16="http://schemas.microsoft.com/office/drawing/2014/main" id="{722E56F9-EFA2-48C9-FDAD-A0B9892006BF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301592" y="3322396"/>
              <a:ext cx="378025" cy="378023"/>
            </a:xfrm>
            <a:prstGeom prst="rect">
              <a:avLst/>
            </a:prstGeom>
          </p:spPr>
        </p:pic>
        <p:pic>
          <p:nvPicPr>
            <p:cNvPr id="41" name="object 37">
              <a:extLst>
                <a:ext uri="{FF2B5EF4-FFF2-40B4-BE49-F238E27FC236}">
                  <a16:creationId xmlns:a16="http://schemas.microsoft.com/office/drawing/2014/main" id="{995F8D37-A3D7-11E0-F932-D56B612A82E3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301592" y="3718255"/>
              <a:ext cx="378025" cy="378028"/>
            </a:xfrm>
            <a:prstGeom prst="rect">
              <a:avLst/>
            </a:prstGeom>
          </p:spPr>
        </p:pic>
        <p:pic>
          <p:nvPicPr>
            <p:cNvPr id="42" name="object 38">
              <a:extLst>
                <a:ext uri="{FF2B5EF4-FFF2-40B4-BE49-F238E27FC236}">
                  <a16:creationId xmlns:a16="http://schemas.microsoft.com/office/drawing/2014/main" id="{0B06B60E-4E04-91F1-9AD8-B134F95EDFE2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301592" y="4114114"/>
              <a:ext cx="378025" cy="378028"/>
            </a:xfrm>
            <a:prstGeom prst="rect">
              <a:avLst/>
            </a:prstGeom>
          </p:spPr>
        </p:pic>
        <p:pic>
          <p:nvPicPr>
            <p:cNvPr id="43" name="object 39">
              <a:extLst>
                <a:ext uri="{FF2B5EF4-FFF2-40B4-BE49-F238E27FC236}">
                  <a16:creationId xmlns:a16="http://schemas.microsoft.com/office/drawing/2014/main" id="{8F3548AC-8A59-6318-3670-37605F62290D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711050" y="2137968"/>
              <a:ext cx="378028" cy="378025"/>
            </a:xfrm>
            <a:prstGeom prst="rect">
              <a:avLst/>
            </a:prstGeom>
          </p:spPr>
        </p:pic>
        <p:pic>
          <p:nvPicPr>
            <p:cNvPr id="44" name="object 40">
              <a:extLst>
                <a:ext uri="{FF2B5EF4-FFF2-40B4-BE49-F238E27FC236}">
                  <a16:creationId xmlns:a16="http://schemas.microsoft.com/office/drawing/2014/main" id="{AD93EBF7-C078-4DDF-7562-316D73EC72A8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711050" y="2533827"/>
              <a:ext cx="378028" cy="378028"/>
            </a:xfrm>
            <a:prstGeom prst="rect">
              <a:avLst/>
            </a:prstGeom>
          </p:spPr>
        </p:pic>
        <p:pic>
          <p:nvPicPr>
            <p:cNvPr id="45" name="object 41">
              <a:extLst>
                <a:ext uri="{FF2B5EF4-FFF2-40B4-BE49-F238E27FC236}">
                  <a16:creationId xmlns:a16="http://schemas.microsoft.com/office/drawing/2014/main" id="{99BEF929-C112-7545-81CE-AFE5588684E1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711050" y="2926524"/>
              <a:ext cx="378028" cy="378028"/>
            </a:xfrm>
            <a:prstGeom prst="rect">
              <a:avLst/>
            </a:prstGeom>
          </p:spPr>
        </p:pic>
        <p:pic>
          <p:nvPicPr>
            <p:cNvPr id="46" name="object 42">
              <a:extLst>
                <a:ext uri="{FF2B5EF4-FFF2-40B4-BE49-F238E27FC236}">
                  <a16:creationId xmlns:a16="http://schemas.microsoft.com/office/drawing/2014/main" id="{B9E71521-2C9C-518E-8D9F-F9D2347B2161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711050" y="3322396"/>
              <a:ext cx="378028" cy="378023"/>
            </a:xfrm>
            <a:prstGeom prst="rect">
              <a:avLst/>
            </a:prstGeom>
          </p:spPr>
        </p:pic>
        <p:pic>
          <p:nvPicPr>
            <p:cNvPr id="47" name="object 43">
              <a:extLst>
                <a:ext uri="{FF2B5EF4-FFF2-40B4-BE49-F238E27FC236}">
                  <a16:creationId xmlns:a16="http://schemas.microsoft.com/office/drawing/2014/main" id="{E204C1C4-E6C9-008A-CEA9-6E75AE87D3BE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711050" y="3718255"/>
              <a:ext cx="378028" cy="378028"/>
            </a:xfrm>
            <a:prstGeom prst="rect">
              <a:avLst/>
            </a:prstGeom>
          </p:spPr>
        </p:pic>
        <p:pic>
          <p:nvPicPr>
            <p:cNvPr id="48" name="object 44">
              <a:extLst>
                <a:ext uri="{FF2B5EF4-FFF2-40B4-BE49-F238E27FC236}">
                  <a16:creationId xmlns:a16="http://schemas.microsoft.com/office/drawing/2014/main" id="{2A48F50F-CE52-8CF8-3D41-22DDB61C05FB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711050" y="4114114"/>
              <a:ext cx="378028" cy="378028"/>
            </a:xfrm>
            <a:prstGeom prst="rect">
              <a:avLst/>
            </a:prstGeom>
          </p:spPr>
        </p:pic>
        <p:pic>
          <p:nvPicPr>
            <p:cNvPr id="49" name="object 45">
              <a:extLst>
                <a:ext uri="{FF2B5EF4-FFF2-40B4-BE49-F238E27FC236}">
                  <a16:creationId xmlns:a16="http://schemas.microsoft.com/office/drawing/2014/main" id="{79BB1975-91A6-B736-3F0A-7A41BB7A2171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18988" y="2137968"/>
              <a:ext cx="378026" cy="378025"/>
            </a:xfrm>
            <a:prstGeom prst="rect">
              <a:avLst/>
            </a:prstGeom>
          </p:spPr>
        </p:pic>
        <p:pic>
          <p:nvPicPr>
            <p:cNvPr id="50" name="object 46">
              <a:extLst>
                <a:ext uri="{FF2B5EF4-FFF2-40B4-BE49-F238E27FC236}">
                  <a16:creationId xmlns:a16="http://schemas.microsoft.com/office/drawing/2014/main" id="{16093B04-75B9-67E3-431A-3D4B7F00BF58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18988" y="2533827"/>
              <a:ext cx="378026" cy="378028"/>
            </a:xfrm>
            <a:prstGeom prst="rect">
              <a:avLst/>
            </a:prstGeom>
          </p:spPr>
        </p:pic>
        <p:pic>
          <p:nvPicPr>
            <p:cNvPr id="51" name="object 47">
              <a:extLst>
                <a:ext uri="{FF2B5EF4-FFF2-40B4-BE49-F238E27FC236}">
                  <a16:creationId xmlns:a16="http://schemas.microsoft.com/office/drawing/2014/main" id="{877FD12E-349B-76C2-0A4E-A43E4CF924BD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18988" y="2926524"/>
              <a:ext cx="378026" cy="378028"/>
            </a:xfrm>
            <a:prstGeom prst="rect">
              <a:avLst/>
            </a:prstGeom>
          </p:spPr>
        </p:pic>
        <p:pic>
          <p:nvPicPr>
            <p:cNvPr id="52" name="object 48">
              <a:extLst>
                <a:ext uri="{FF2B5EF4-FFF2-40B4-BE49-F238E27FC236}">
                  <a16:creationId xmlns:a16="http://schemas.microsoft.com/office/drawing/2014/main" id="{3B3019BB-3CF8-D149-7C83-7578159B1997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18988" y="3322396"/>
              <a:ext cx="378026" cy="378023"/>
            </a:xfrm>
            <a:prstGeom prst="rect">
              <a:avLst/>
            </a:prstGeom>
          </p:spPr>
        </p:pic>
        <p:pic>
          <p:nvPicPr>
            <p:cNvPr id="53" name="object 49">
              <a:extLst>
                <a:ext uri="{FF2B5EF4-FFF2-40B4-BE49-F238E27FC236}">
                  <a16:creationId xmlns:a16="http://schemas.microsoft.com/office/drawing/2014/main" id="{F45BCBD5-5412-669E-F75F-52F6694D0BE8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18988" y="3718255"/>
              <a:ext cx="378026" cy="378028"/>
            </a:xfrm>
            <a:prstGeom prst="rect">
              <a:avLst/>
            </a:prstGeom>
          </p:spPr>
        </p:pic>
        <p:pic>
          <p:nvPicPr>
            <p:cNvPr id="54" name="object 50">
              <a:extLst>
                <a:ext uri="{FF2B5EF4-FFF2-40B4-BE49-F238E27FC236}">
                  <a16:creationId xmlns:a16="http://schemas.microsoft.com/office/drawing/2014/main" id="{9252BBFB-720C-C693-252A-39B6B368292D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18988" y="4114114"/>
              <a:ext cx="378026" cy="378028"/>
            </a:xfrm>
            <a:prstGeom prst="rect">
              <a:avLst/>
            </a:prstGeom>
          </p:spPr>
        </p:pic>
        <p:pic>
          <p:nvPicPr>
            <p:cNvPr id="55" name="object 51">
              <a:extLst>
                <a:ext uri="{FF2B5EF4-FFF2-40B4-BE49-F238E27FC236}">
                  <a16:creationId xmlns:a16="http://schemas.microsoft.com/office/drawing/2014/main" id="{FC1A29B3-6E69-844D-A608-B487EF06EFBC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28447" y="2137968"/>
              <a:ext cx="378026" cy="378025"/>
            </a:xfrm>
            <a:prstGeom prst="rect">
              <a:avLst/>
            </a:prstGeom>
          </p:spPr>
        </p:pic>
        <p:pic>
          <p:nvPicPr>
            <p:cNvPr id="56" name="object 52">
              <a:extLst>
                <a:ext uri="{FF2B5EF4-FFF2-40B4-BE49-F238E27FC236}">
                  <a16:creationId xmlns:a16="http://schemas.microsoft.com/office/drawing/2014/main" id="{DFB3B09F-544F-D03C-44DD-80D389E30F16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28447" y="2533827"/>
              <a:ext cx="378026" cy="378028"/>
            </a:xfrm>
            <a:prstGeom prst="rect">
              <a:avLst/>
            </a:prstGeom>
          </p:spPr>
        </p:pic>
        <p:pic>
          <p:nvPicPr>
            <p:cNvPr id="57" name="object 53">
              <a:extLst>
                <a:ext uri="{FF2B5EF4-FFF2-40B4-BE49-F238E27FC236}">
                  <a16:creationId xmlns:a16="http://schemas.microsoft.com/office/drawing/2014/main" id="{FD91D2D0-1822-5E90-9325-8CEE9B9F2158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28447" y="2926524"/>
              <a:ext cx="378026" cy="378028"/>
            </a:xfrm>
            <a:prstGeom prst="rect">
              <a:avLst/>
            </a:prstGeom>
          </p:spPr>
        </p:pic>
        <p:pic>
          <p:nvPicPr>
            <p:cNvPr id="58" name="object 54">
              <a:extLst>
                <a:ext uri="{FF2B5EF4-FFF2-40B4-BE49-F238E27FC236}">
                  <a16:creationId xmlns:a16="http://schemas.microsoft.com/office/drawing/2014/main" id="{720DC9B2-6772-3E33-6597-538C4CE76FEE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28447" y="3322396"/>
              <a:ext cx="378026" cy="378023"/>
            </a:xfrm>
            <a:prstGeom prst="rect">
              <a:avLst/>
            </a:prstGeom>
          </p:spPr>
        </p:pic>
        <p:pic>
          <p:nvPicPr>
            <p:cNvPr id="59" name="object 55">
              <a:extLst>
                <a:ext uri="{FF2B5EF4-FFF2-40B4-BE49-F238E27FC236}">
                  <a16:creationId xmlns:a16="http://schemas.microsoft.com/office/drawing/2014/main" id="{B238E3BC-B694-0EC3-24E8-745405C43B03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28447" y="3718255"/>
              <a:ext cx="378026" cy="378028"/>
            </a:xfrm>
            <a:prstGeom prst="rect">
              <a:avLst/>
            </a:prstGeom>
          </p:spPr>
        </p:pic>
        <p:pic>
          <p:nvPicPr>
            <p:cNvPr id="60" name="object 56">
              <a:extLst>
                <a:ext uri="{FF2B5EF4-FFF2-40B4-BE49-F238E27FC236}">
                  <a16:creationId xmlns:a16="http://schemas.microsoft.com/office/drawing/2014/main" id="{2FDB8E16-9D52-4ABB-E2A2-63F13C8D652D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28447" y="4114114"/>
              <a:ext cx="378026" cy="378028"/>
            </a:xfrm>
            <a:prstGeom prst="rect">
              <a:avLst/>
            </a:prstGeom>
          </p:spPr>
        </p:pic>
        <p:pic>
          <p:nvPicPr>
            <p:cNvPr id="61" name="object 57">
              <a:extLst>
                <a:ext uri="{FF2B5EF4-FFF2-40B4-BE49-F238E27FC236}">
                  <a16:creationId xmlns:a16="http://schemas.microsoft.com/office/drawing/2014/main" id="{1E45AC95-ADE1-965B-2945-8D11C6508168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36168" y="2137968"/>
              <a:ext cx="378028" cy="378025"/>
            </a:xfrm>
            <a:prstGeom prst="rect">
              <a:avLst/>
            </a:prstGeom>
          </p:spPr>
        </p:pic>
        <p:pic>
          <p:nvPicPr>
            <p:cNvPr id="62" name="object 58">
              <a:extLst>
                <a:ext uri="{FF2B5EF4-FFF2-40B4-BE49-F238E27FC236}">
                  <a16:creationId xmlns:a16="http://schemas.microsoft.com/office/drawing/2014/main" id="{770389D4-11DC-EEB3-C556-AA6C0B5F7D41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36168" y="2533827"/>
              <a:ext cx="378028" cy="378028"/>
            </a:xfrm>
            <a:prstGeom prst="rect">
              <a:avLst/>
            </a:prstGeom>
          </p:spPr>
        </p:pic>
        <p:pic>
          <p:nvPicPr>
            <p:cNvPr id="63" name="object 59">
              <a:extLst>
                <a:ext uri="{FF2B5EF4-FFF2-40B4-BE49-F238E27FC236}">
                  <a16:creationId xmlns:a16="http://schemas.microsoft.com/office/drawing/2014/main" id="{25F0DF08-5E4F-346C-7361-FD6A1DB516D7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36168" y="2926524"/>
              <a:ext cx="378028" cy="378028"/>
            </a:xfrm>
            <a:prstGeom prst="rect">
              <a:avLst/>
            </a:prstGeom>
          </p:spPr>
        </p:pic>
        <p:pic>
          <p:nvPicPr>
            <p:cNvPr id="64" name="object 60">
              <a:extLst>
                <a:ext uri="{FF2B5EF4-FFF2-40B4-BE49-F238E27FC236}">
                  <a16:creationId xmlns:a16="http://schemas.microsoft.com/office/drawing/2014/main" id="{5A7BE868-35BD-F021-8FE4-AFDC0737FAC9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36168" y="3322396"/>
              <a:ext cx="378028" cy="378023"/>
            </a:xfrm>
            <a:prstGeom prst="rect">
              <a:avLst/>
            </a:prstGeom>
          </p:spPr>
        </p:pic>
        <p:pic>
          <p:nvPicPr>
            <p:cNvPr id="65" name="object 61">
              <a:extLst>
                <a:ext uri="{FF2B5EF4-FFF2-40B4-BE49-F238E27FC236}">
                  <a16:creationId xmlns:a16="http://schemas.microsoft.com/office/drawing/2014/main" id="{F0C0494C-4079-ED01-F036-3C80B65F249C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36168" y="3718255"/>
              <a:ext cx="378028" cy="378028"/>
            </a:xfrm>
            <a:prstGeom prst="rect">
              <a:avLst/>
            </a:prstGeom>
          </p:spPr>
        </p:pic>
        <p:pic>
          <p:nvPicPr>
            <p:cNvPr id="66" name="object 62">
              <a:extLst>
                <a:ext uri="{FF2B5EF4-FFF2-40B4-BE49-F238E27FC236}">
                  <a16:creationId xmlns:a16="http://schemas.microsoft.com/office/drawing/2014/main" id="{C6FB0A5D-A5B1-EA1A-0D07-B1DFE97B3AAF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36168" y="4114114"/>
              <a:ext cx="378028" cy="378028"/>
            </a:xfrm>
            <a:prstGeom prst="rect">
              <a:avLst/>
            </a:prstGeom>
          </p:spPr>
        </p:pic>
        <p:pic>
          <p:nvPicPr>
            <p:cNvPr id="67" name="object 63">
              <a:extLst>
                <a:ext uri="{FF2B5EF4-FFF2-40B4-BE49-F238E27FC236}">
                  <a16:creationId xmlns:a16="http://schemas.microsoft.com/office/drawing/2014/main" id="{48888BC5-1A33-C7B2-6D23-36AE7DE13516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45629" y="2137968"/>
              <a:ext cx="378026" cy="378025"/>
            </a:xfrm>
            <a:prstGeom prst="rect">
              <a:avLst/>
            </a:prstGeom>
          </p:spPr>
        </p:pic>
        <p:pic>
          <p:nvPicPr>
            <p:cNvPr id="68" name="object 64">
              <a:extLst>
                <a:ext uri="{FF2B5EF4-FFF2-40B4-BE49-F238E27FC236}">
                  <a16:creationId xmlns:a16="http://schemas.microsoft.com/office/drawing/2014/main" id="{77008793-EB60-AEC2-791C-EE4E1D7DEDF0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45629" y="2533827"/>
              <a:ext cx="378026" cy="378028"/>
            </a:xfrm>
            <a:prstGeom prst="rect">
              <a:avLst/>
            </a:prstGeom>
          </p:spPr>
        </p:pic>
        <p:pic>
          <p:nvPicPr>
            <p:cNvPr id="69" name="object 65">
              <a:extLst>
                <a:ext uri="{FF2B5EF4-FFF2-40B4-BE49-F238E27FC236}">
                  <a16:creationId xmlns:a16="http://schemas.microsoft.com/office/drawing/2014/main" id="{EF2465DE-D41D-7C6A-F5BB-F8396B7E0FA3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45629" y="2926524"/>
              <a:ext cx="378026" cy="378028"/>
            </a:xfrm>
            <a:prstGeom prst="rect">
              <a:avLst/>
            </a:prstGeom>
          </p:spPr>
        </p:pic>
        <p:pic>
          <p:nvPicPr>
            <p:cNvPr id="70" name="object 66">
              <a:extLst>
                <a:ext uri="{FF2B5EF4-FFF2-40B4-BE49-F238E27FC236}">
                  <a16:creationId xmlns:a16="http://schemas.microsoft.com/office/drawing/2014/main" id="{D5DC0E76-60AA-3163-B843-A682ECFE7163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45629" y="3322396"/>
              <a:ext cx="378026" cy="378023"/>
            </a:xfrm>
            <a:prstGeom prst="rect">
              <a:avLst/>
            </a:prstGeom>
          </p:spPr>
        </p:pic>
        <p:pic>
          <p:nvPicPr>
            <p:cNvPr id="71" name="object 67">
              <a:extLst>
                <a:ext uri="{FF2B5EF4-FFF2-40B4-BE49-F238E27FC236}">
                  <a16:creationId xmlns:a16="http://schemas.microsoft.com/office/drawing/2014/main" id="{A7E84EF6-DE20-CA8B-7C13-5249CB84B1FA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45629" y="3718255"/>
              <a:ext cx="378026" cy="378028"/>
            </a:xfrm>
            <a:prstGeom prst="rect">
              <a:avLst/>
            </a:prstGeom>
          </p:spPr>
        </p:pic>
        <p:pic>
          <p:nvPicPr>
            <p:cNvPr id="72" name="object 68">
              <a:extLst>
                <a:ext uri="{FF2B5EF4-FFF2-40B4-BE49-F238E27FC236}">
                  <a16:creationId xmlns:a16="http://schemas.microsoft.com/office/drawing/2014/main" id="{C023D0CD-74C6-FB70-ECC4-3F82B9B1CBAB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45629" y="4114114"/>
              <a:ext cx="378026" cy="378028"/>
            </a:xfrm>
            <a:prstGeom prst="rect">
              <a:avLst/>
            </a:prstGeom>
          </p:spPr>
        </p:pic>
        <p:pic>
          <p:nvPicPr>
            <p:cNvPr id="73" name="object 69">
              <a:extLst>
                <a:ext uri="{FF2B5EF4-FFF2-40B4-BE49-F238E27FC236}">
                  <a16:creationId xmlns:a16="http://schemas.microsoft.com/office/drawing/2014/main" id="{3158D007-3595-1790-6B7B-C5DC276383F8}"/>
                </a:ext>
              </a:extLst>
            </p:cNvPr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156200" y="1684867"/>
              <a:ext cx="1739900" cy="457200"/>
            </a:xfrm>
            <a:prstGeom prst="rect">
              <a:avLst/>
            </a:prstGeom>
          </p:spPr>
        </p:pic>
      </p:grpSp>
      <p:grpSp>
        <p:nvGrpSpPr>
          <p:cNvPr id="74" name="object 70">
            <a:extLst>
              <a:ext uri="{FF2B5EF4-FFF2-40B4-BE49-F238E27FC236}">
                <a16:creationId xmlns:a16="http://schemas.microsoft.com/office/drawing/2014/main" id="{040635A0-C695-5F11-9B6C-822B2D575C50}"/>
              </a:ext>
            </a:extLst>
          </p:cNvPr>
          <p:cNvGrpSpPr/>
          <p:nvPr/>
        </p:nvGrpSpPr>
        <p:grpSpPr>
          <a:xfrm>
            <a:off x="1824925" y="2383937"/>
            <a:ext cx="3530600" cy="3416300"/>
            <a:chOff x="1824925" y="2383937"/>
            <a:chExt cx="3530600" cy="3416300"/>
          </a:xfrm>
        </p:grpSpPr>
        <p:sp>
          <p:nvSpPr>
            <p:cNvPr id="75" name="object 71">
              <a:extLst>
                <a:ext uri="{FF2B5EF4-FFF2-40B4-BE49-F238E27FC236}">
                  <a16:creationId xmlns:a16="http://schemas.microsoft.com/office/drawing/2014/main" id="{5397DF04-D7F8-19CD-7E20-32AF6CB41102}"/>
                </a:ext>
              </a:extLst>
            </p:cNvPr>
            <p:cNvSpPr/>
            <p:nvPr/>
          </p:nvSpPr>
          <p:spPr>
            <a:xfrm>
              <a:off x="1870359" y="2393462"/>
              <a:ext cx="302895" cy="0"/>
            </a:xfrm>
            <a:custGeom>
              <a:avLst/>
              <a:gdLst/>
              <a:ahLst/>
              <a:cxnLst/>
              <a:rect l="l" t="t" r="r" b="b"/>
              <a:pathLst>
                <a:path w="302894">
                  <a:moveTo>
                    <a:pt x="0" y="0"/>
                  </a:moveTo>
                  <a:lnTo>
                    <a:pt x="302666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6" name="object 72">
              <a:extLst>
                <a:ext uri="{FF2B5EF4-FFF2-40B4-BE49-F238E27FC236}">
                  <a16:creationId xmlns:a16="http://schemas.microsoft.com/office/drawing/2014/main" id="{323DB854-0924-D40C-CE9D-1BF7533F8757}"/>
                </a:ext>
              </a:extLst>
            </p:cNvPr>
            <p:cNvSpPr/>
            <p:nvPr/>
          </p:nvSpPr>
          <p:spPr>
            <a:xfrm>
              <a:off x="2182086" y="2393462"/>
              <a:ext cx="0" cy="781685"/>
            </a:xfrm>
            <a:custGeom>
              <a:avLst/>
              <a:gdLst/>
              <a:ahLst/>
              <a:cxnLst/>
              <a:rect l="l" t="t" r="r" b="b"/>
              <a:pathLst>
                <a:path h="781685">
                  <a:moveTo>
                    <a:pt x="0" y="0"/>
                  </a:moveTo>
                  <a:lnTo>
                    <a:pt x="0" y="78152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7" name="object 73">
              <a:extLst>
                <a:ext uri="{FF2B5EF4-FFF2-40B4-BE49-F238E27FC236}">
                  <a16:creationId xmlns:a16="http://schemas.microsoft.com/office/drawing/2014/main" id="{A2CF29AA-FDAB-B792-CDBB-667701115AFF}"/>
                </a:ext>
              </a:extLst>
            </p:cNvPr>
            <p:cNvSpPr/>
            <p:nvPr/>
          </p:nvSpPr>
          <p:spPr>
            <a:xfrm>
              <a:off x="2208493" y="3175382"/>
              <a:ext cx="313690" cy="0"/>
            </a:xfrm>
            <a:custGeom>
              <a:avLst/>
              <a:gdLst/>
              <a:ahLst/>
              <a:cxnLst/>
              <a:rect l="l" t="t" r="r" b="b"/>
              <a:pathLst>
                <a:path w="313689">
                  <a:moveTo>
                    <a:pt x="0" y="0"/>
                  </a:moveTo>
                  <a:lnTo>
                    <a:pt x="313642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8" name="object 74">
              <a:extLst>
                <a:ext uri="{FF2B5EF4-FFF2-40B4-BE49-F238E27FC236}">
                  <a16:creationId xmlns:a16="http://schemas.microsoft.com/office/drawing/2014/main" id="{388554C6-3487-B331-830C-FCFAF715BCFC}"/>
                </a:ext>
              </a:extLst>
            </p:cNvPr>
            <p:cNvSpPr/>
            <p:nvPr/>
          </p:nvSpPr>
          <p:spPr>
            <a:xfrm>
              <a:off x="2027736" y="3273348"/>
              <a:ext cx="480059" cy="0"/>
            </a:xfrm>
            <a:custGeom>
              <a:avLst/>
              <a:gdLst/>
              <a:ahLst/>
              <a:cxnLst/>
              <a:rect l="l" t="t" r="r" b="b"/>
              <a:pathLst>
                <a:path w="480060">
                  <a:moveTo>
                    <a:pt x="0" y="0"/>
                  </a:moveTo>
                  <a:lnTo>
                    <a:pt x="479815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9" name="object 75">
              <a:extLst>
                <a:ext uri="{FF2B5EF4-FFF2-40B4-BE49-F238E27FC236}">
                  <a16:creationId xmlns:a16="http://schemas.microsoft.com/office/drawing/2014/main" id="{857DD021-0903-66B7-A2E2-27DAF37246BB}"/>
                </a:ext>
              </a:extLst>
            </p:cNvPr>
            <p:cNvSpPr/>
            <p:nvPr/>
          </p:nvSpPr>
          <p:spPr>
            <a:xfrm>
              <a:off x="2026250" y="2920762"/>
              <a:ext cx="0" cy="342900"/>
            </a:xfrm>
            <a:custGeom>
              <a:avLst/>
              <a:gdLst/>
              <a:ahLst/>
              <a:cxnLst/>
              <a:rect l="l" t="t" r="r" b="b"/>
              <a:pathLst>
                <a:path h="342900">
                  <a:moveTo>
                    <a:pt x="0" y="0"/>
                  </a:moveTo>
                  <a:lnTo>
                    <a:pt x="0" y="342725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0" name="object 76">
              <a:extLst>
                <a:ext uri="{FF2B5EF4-FFF2-40B4-BE49-F238E27FC236}">
                  <a16:creationId xmlns:a16="http://schemas.microsoft.com/office/drawing/2014/main" id="{537AD526-E60A-64FF-4EA2-14B172C097E4}"/>
                </a:ext>
              </a:extLst>
            </p:cNvPr>
            <p:cNvSpPr/>
            <p:nvPr/>
          </p:nvSpPr>
          <p:spPr>
            <a:xfrm>
              <a:off x="1834450" y="2932069"/>
              <a:ext cx="193675" cy="0"/>
            </a:xfrm>
            <a:custGeom>
              <a:avLst/>
              <a:gdLst/>
              <a:ahLst/>
              <a:cxnLst/>
              <a:rect l="l" t="t" r="r" b="b"/>
              <a:pathLst>
                <a:path w="193675">
                  <a:moveTo>
                    <a:pt x="0" y="0"/>
                  </a:moveTo>
                  <a:lnTo>
                    <a:pt x="193187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1" name="object 77">
              <a:extLst>
                <a:ext uri="{FF2B5EF4-FFF2-40B4-BE49-F238E27FC236}">
                  <a16:creationId xmlns:a16="http://schemas.microsoft.com/office/drawing/2014/main" id="{33D5A802-D421-48D3-9362-685D0CDF1412}"/>
                </a:ext>
              </a:extLst>
            </p:cNvPr>
            <p:cNvSpPr/>
            <p:nvPr/>
          </p:nvSpPr>
          <p:spPr>
            <a:xfrm>
              <a:off x="3937600" y="3322387"/>
              <a:ext cx="480059" cy="0"/>
            </a:xfrm>
            <a:custGeom>
              <a:avLst/>
              <a:gdLst/>
              <a:ahLst/>
              <a:cxnLst/>
              <a:rect l="l" t="t" r="r" b="b"/>
              <a:pathLst>
                <a:path w="480060">
                  <a:moveTo>
                    <a:pt x="0" y="0"/>
                  </a:moveTo>
                  <a:lnTo>
                    <a:pt x="479766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2" name="object 78">
              <a:extLst>
                <a:ext uri="{FF2B5EF4-FFF2-40B4-BE49-F238E27FC236}">
                  <a16:creationId xmlns:a16="http://schemas.microsoft.com/office/drawing/2014/main" id="{DB255270-1CB3-2960-53BE-DED9E5B8B320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294252" y="5441378"/>
              <a:ext cx="277037" cy="358622"/>
            </a:xfrm>
            <a:prstGeom prst="rect">
              <a:avLst/>
            </a:prstGeom>
          </p:spPr>
        </p:pic>
        <p:pic>
          <p:nvPicPr>
            <p:cNvPr id="83" name="object 79">
              <a:extLst>
                <a:ext uri="{FF2B5EF4-FFF2-40B4-BE49-F238E27FC236}">
                  <a16:creationId xmlns:a16="http://schemas.microsoft.com/office/drawing/2014/main" id="{BC142693-4D03-077F-05B2-85A42DE802D7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996057" y="5441378"/>
              <a:ext cx="277037" cy="358622"/>
            </a:xfrm>
            <a:prstGeom prst="rect">
              <a:avLst/>
            </a:prstGeom>
          </p:spPr>
        </p:pic>
        <p:pic>
          <p:nvPicPr>
            <p:cNvPr id="84" name="object 80">
              <a:extLst>
                <a:ext uri="{FF2B5EF4-FFF2-40B4-BE49-F238E27FC236}">
                  <a16:creationId xmlns:a16="http://schemas.microsoft.com/office/drawing/2014/main" id="{6AC3F381-DF2B-4095-4660-FAC64BD051D7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887927" y="5441378"/>
              <a:ext cx="277037" cy="358622"/>
            </a:xfrm>
            <a:prstGeom prst="rect">
              <a:avLst/>
            </a:prstGeom>
          </p:spPr>
        </p:pic>
        <p:pic>
          <p:nvPicPr>
            <p:cNvPr id="85" name="object 81">
              <a:extLst>
                <a:ext uri="{FF2B5EF4-FFF2-40B4-BE49-F238E27FC236}">
                  <a16:creationId xmlns:a16="http://schemas.microsoft.com/office/drawing/2014/main" id="{2335BFB8-B3FD-E27A-1BDD-C3C5D80D8CC6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589731" y="5441378"/>
              <a:ext cx="277037" cy="358622"/>
            </a:xfrm>
            <a:prstGeom prst="rect">
              <a:avLst/>
            </a:prstGeom>
          </p:spPr>
        </p:pic>
        <p:pic>
          <p:nvPicPr>
            <p:cNvPr id="86" name="object 82">
              <a:extLst>
                <a:ext uri="{FF2B5EF4-FFF2-40B4-BE49-F238E27FC236}">
                  <a16:creationId xmlns:a16="http://schemas.microsoft.com/office/drawing/2014/main" id="{3AA1C891-17EE-5930-118D-9E47587B66DC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484306" y="5439752"/>
              <a:ext cx="277037" cy="358622"/>
            </a:xfrm>
            <a:prstGeom prst="rect">
              <a:avLst/>
            </a:prstGeom>
          </p:spPr>
        </p:pic>
        <p:pic>
          <p:nvPicPr>
            <p:cNvPr id="87" name="object 83">
              <a:extLst>
                <a:ext uri="{FF2B5EF4-FFF2-40B4-BE49-F238E27FC236}">
                  <a16:creationId xmlns:a16="http://schemas.microsoft.com/office/drawing/2014/main" id="{029C1D82-E5AE-D723-39CB-75CAC2CE246F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186123" y="5439752"/>
              <a:ext cx="277037" cy="358622"/>
            </a:xfrm>
            <a:prstGeom prst="rect">
              <a:avLst/>
            </a:prstGeom>
          </p:spPr>
        </p:pic>
        <p:pic>
          <p:nvPicPr>
            <p:cNvPr id="88" name="object 84">
              <a:extLst>
                <a:ext uri="{FF2B5EF4-FFF2-40B4-BE49-F238E27FC236}">
                  <a16:creationId xmlns:a16="http://schemas.microsoft.com/office/drawing/2014/main" id="{CB163D9A-B600-B562-397A-DF1D881197C5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077993" y="5439752"/>
              <a:ext cx="277037" cy="358622"/>
            </a:xfrm>
            <a:prstGeom prst="rect">
              <a:avLst/>
            </a:prstGeom>
          </p:spPr>
        </p:pic>
        <p:pic>
          <p:nvPicPr>
            <p:cNvPr id="89" name="object 85">
              <a:extLst>
                <a:ext uri="{FF2B5EF4-FFF2-40B4-BE49-F238E27FC236}">
                  <a16:creationId xmlns:a16="http://schemas.microsoft.com/office/drawing/2014/main" id="{D396AE12-A275-DB3D-97F0-3A7B6ED9D9F2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779797" y="5439752"/>
              <a:ext cx="277037" cy="358622"/>
            </a:xfrm>
            <a:prstGeom prst="rect">
              <a:avLst/>
            </a:prstGeom>
          </p:spPr>
        </p:pic>
        <p:pic>
          <p:nvPicPr>
            <p:cNvPr id="90" name="object 86">
              <a:extLst>
                <a:ext uri="{FF2B5EF4-FFF2-40B4-BE49-F238E27FC236}">
                  <a16:creationId xmlns:a16="http://schemas.microsoft.com/office/drawing/2014/main" id="{4A7BDA7F-7DE1-7FD2-37AC-8CEF5653BB00}"/>
                </a:ext>
              </a:extLst>
            </p:cNvPr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263900" y="4982632"/>
              <a:ext cx="1735667" cy="457199"/>
            </a:xfrm>
            <a:prstGeom prst="rect">
              <a:avLst/>
            </a:prstGeom>
          </p:spPr>
        </p:pic>
      </p:grpSp>
      <p:sp>
        <p:nvSpPr>
          <p:cNvPr id="91" name="object 87">
            <a:extLst>
              <a:ext uri="{FF2B5EF4-FFF2-40B4-BE49-F238E27FC236}">
                <a16:creationId xmlns:a16="http://schemas.microsoft.com/office/drawing/2014/main" id="{21CC827C-1244-FAA2-86A4-FAB092CDD146}"/>
              </a:ext>
            </a:extLst>
          </p:cNvPr>
          <p:cNvSpPr txBox="1"/>
          <p:nvPr/>
        </p:nvSpPr>
        <p:spPr>
          <a:xfrm>
            <a:off x="5235168" y="1763848"/>
            <a:ext cx="1581150" cy="300355"/>
          </a:xfrm>
          <a:prstGeom prst="rect">
            <a:avLst/>
          </a:prstGeom>
          <a:solidFill>
            <a:srgbClr val="FFFFFF"/>
          </a:solidFill>
          <a:ln w="12693">
            <a:solidFill>
              <a:srgbClr val="A5A5A5"/>
            </a:solidFill>
          </a:ln>
        </p:spPr>
        <p:txBody>
          <a:bodyPr vert="horz" wrap="square" lIns="0" tIns="34925" rIns="0" bIns="0" rtlCol="0">
            <a:spAutoFit/>
          </a:bodyPr>
          <a:lstStyle/>
          <a:p>
            <a:pPr marL="205740">
              <a:lnSpc>
                <a:spcPct val="100000"/>
              </a:lnSpc>
              <a:spcBef>
                <a:spcPts val="275"/>
              </a:spcBef>
            </a:pPr>
            <a:r>
              <a:rPr sz="1350" spc="-5">
                <a:latin typeface="Calibri"/>
                <a:cs typeface="Calibri"/>
              </a:rPr>
              <a:t>Computes</a:t>
            </a:r>
            <a:r>
              <a:rPr sz="1350" spc="-50">
                <a:latin typeface="Calibri"/>
                <a:cs typeface="Calibri"/>
              </a:rPr>
              <a:t> </a:t>
            </a:r>
            <a:r>
              <a:rPr sz="1350">
                <a:latin typeface="Calibri"/>
                <a:cs typeface="Calibri"/>
              </a:rPr>
              <a:t>nodes</a:t>
            </a:r>
          </a:p>
        </p:txBody>
      </p:sp>
      <p:sp>
        <p:nvSpPr>
          <p:cNvPr id="92" name="object 88">
            <a:extLst>
              <a:ext uri="{FF2B5EF4-FFF2-40B4-BE49-F238E27FC236}">
                <a16:creationId xmlns:a16="http://schemas.microsoft.com/office/drawing/2014/main" id="{285450CA-4BCF-BBC6-28F0-EC37EBDBEA54}"/>
              </a:ext>
            </a:extLst>
          </p:cNvPr>
          <p:cNvSpPr txBox="1"/>
          <p:nvPr/>
        </p:nvSpPr>
        <p:spPr>
          <a:xfrm>
            <a:off x="3341115" y="5061718"/>
            <a:ext cx="1581150" cy="300355"/>
          </a:xfrm>
          <a:prstGeom prst="rect">
            <a:avLst/>
          </a:prstGeom>
          <a:solidFill>
            <a:srgbClr val="FFFFFF"/>
          </a:solidFill>
          <a:ln w="12693">
            <a:solidFill>
              <a:srgbClr val="A5A5A5"/>
            </a:solidFill>
          </a:ln>
        </p:spPr>
        <p:txBody>
          <a:bodyPr vert="horz" wrap="square" lIns="0" tIns="34925" rIns="0" bIns="0" rtlCol="0">
            <a:spAutoFit/>
          </a:bodyPr>
          <a:lstStyle/>
          <a:p>
            <a:pPr marL="96520">
              <a:lnSpc>
                <a:spcPct val="100000"/>
              </a:lnSpc>
              <a:spcBef>
                <a:spcPts val="275"/>
              </a:spcBef>
            </a:pPr>
            <a:r>
              <a:rPr sz="1350" spc="-5">
                <a:latin typeface="Calibri"/>
                <a:cs typeface="Calibri"/>
              </a:rPr>
              <a:t>Shared</a:t>
            </a:r>
            <a:r>
              <a:rPr sz="1350" spc="-30">
                <a:latin typeface="Calibri"/>
                <a:cs typeface="Calibri"/>
              </a:rPr>
              <a:t> </a:t>
            </a:r>
            <a:r>
              <a:rPr sz="1350" spc="-10">
                <a:latin typeface="Calibri"/>
                <a:cs typeface="Calibri"/>
              </a:rPr>
              <a:t>data</a:t>
            </a:r>
            <a:r>
              <a:rPr sz="1350" spc="-30">
                <a:latin typeface="Calibri"/>
                <a:cs typeface="Calibri"/>
              </a:rPr>
              <a:t> </a:t>
            </a:r>
            <a:r>
              <a:rPr sz="1350" spc="-10">
                <a:latin typeface="Calibri"/>
                <a:cs typeface="Calibri"/>
              </a:rPr>
              <a:t>storage</a:t>
            </a:r>
            <a:endParaRPr sz="1350">
              <a:latin typeface="Calibri"/>
              <a:cs typeface="Calibri"/>
            </a:endParaRPr>
          </a:p>
        </p:txBody>
      </p:sp>
      <p:grpSp>
        <p:nvGrpSpPr>
          <p:cNvPr id="93" name="object 89">
            <a:extLst>
              <a:ext uri="{FF2B5EF4-FFF2-40B4-BE49-F238E27FC236}">
                <a16:creationId xmlns:a16="http://schemas.microsoft.com/office/drawing/2014/main" id="{94128442-2AC0-A5B9-19F5-12B78E929ED0}"/>
              </a:ext>
            </a:extLst>
          </p:cNvPr>
          <p:cNvGrpSpPr/>
          <p:nvPr/>
        </p:nvGrpSpPr>
        <p:grpSpPr>
          <a:xfrm>
            <a:off x="4609585" y="4524222"/>
            <a:ext cx="2875280" cy="1104900"/>
            <a:chOff x="4609585" y="4524222"/>
            <a:chExt cx="2875280" cy="1104900"/>
          </a:xfrm>
        </p:grpSpPr>
        <p:sp>
          <p:nvSpPr>
            <p:cNvPr id="94" name="object 90">
              <a:extLst>
                <a:ext uri="{FF2B5EF4-FFF2-40B4-BE49-F238E27FC236}">
                  <a16:creationId xmlns:a16="http://schemas.microsoft.com/office/drawing/2014/main" id="{EFC2154E-D9DD-2A2A-57EA-FA66982FC9A4}"/>
                </a:ext>
              </a:extLst>
            </p:cNvPr>
            <p:cNvSpPr/>
            <p:nvPr/>
          </p:nvSpPr>
          <p:spPr>
            <a:xfrm>
              <a:off x="4619105" y="4536092"/>
              <a:ext cx="0" cy="151130"/>
            </a:xfrm>
            <a:custGeom>
              <a:avLst/>
              <a:gdLst/>
              <a:ahLst/>
              <a:cxnLst/>
              <a:rect l="l" t="t" r="r" b="b"/>
              <a:pathLst>
                <a:path h="151129">
                  <a:moveTo>
                    <a:pt x="0" y="0"/>
                  </a:moveTo>
                  <a:lnTo>
                    <a:pt x="0" y="150876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91">
              <a:extLst>
                <a:ext uri="{FF2B5EF4-FFF2-40B4-BE49-F238E27FC236}">
                  <a16:creationId xmlns:a16="http://schemas.microsoft.com/office/drawing/2014/main" id="{3727E60A-2BDC-FECD-3900-9880778EBC2F}"/>
                </a:ext>
              </a:extLst>
            </p:cNvPr>
            <p:cNvSpPr/>
            <p:nvPr/>
          </p:nvSpPr>
          <p:spPr>
            <a:xfrm>
              <a:off x="5019956" y="4536092"/>
              <a:ext cx="0" cy="151130"/>
            </a:xfrm>
            <a:custGeom>
              <a:avLst/>
              <a:gdLst/>
              <a:ahLst/>
              <a:cxnLst/>
              <a:rect l="l" t="t" r="r" b="b"/>
              <a:pathLst>
                <a:path h="151129">
                  <a:moveTo>
                    <a:pt x="0" y="0"/>
                  </a:moveTo>
                  <a:lnTo>
                    <a:pt x="0" y="150876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92">
              <a:extLst>
                <a:ext uri="{FF2B5EF4-FFF2-40B4-BE49-F238E27FC236}">
                  <a16:creationId xmlns:a16="http://schemas.microsoft.com/office/drawing/2014/main" id="{03D793B0-0F4F-CE89-CB92-B836D877558C}"/>
                </a:ext>
              </a:extLst>
            </p:cNvPr>
            <p:cNvSpPr/>
            <p:nvPr/>
          </p:nvSpPr>
          <p:spPr>
            <a:xfrm>
              <a:off x="5445921" y="4525704"/>
              <a:ext cx="0" cy="151130"/>
            </a:xfrm>
            <a:custGeom>
              <a:avLst/>
              <a:gdLst/>
              <a:ahLst/>
              <a:cxnLst/>
              <a:rect l="l" t="t" r="r" b="b"/>
              <a:pathLst>
                <a:path h="151129">
                  <a:moveTo>
                    <a:pt x="0" y="0"/>
                  </a:moveTo>
                  <a:lnTo>
                    <a:pt x="0" y="150876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93">
              <a:extLst>
                <a:ext uri="{FF2B5EF4-FFF2-40B4-BE49-F238E27FC236}">
                  <a16:creationId xmlns:a16="http://schemas.microsoft.com/office/drawing/2014/main" id="{127E093D-180D-07DE-E81E-71CBBF21803D}"/>
                </a:ext>
              </a:extLst>
            </p:cNvPr>
            <p:cNvSpPr/>
            <p:nvPr/>
          </p:nvSpPr>
          <p:spPr>
            <a:xfrm>
              <a:off x="5846773" y="4525704"/>
              <a:ext cx="0" cy="151130"/>
            </a:xfrm>
            <a:custGeom>
              <a:avLst/>
              <a:gdLst/>
              <a:ahLst/>
              <a:cxnLst/>
              <a:rect l="l" t="t" r="r" b="b"/>
              <a:pathLst>
                <a:path h="151129">
                  <a:moveTo>
                    <a:pt x="0" y="0"/>
                  </a:moveTo>
                  <a:lnTo>
                    <a:pt x="0" y="150876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4">
              <a:extLst>
                <a:ext uri="{FF2B5EF4-FFF2-40B4-BE49-F238E27FC236}">
                  <a16:creationId xmlns:a16="http://schemas.microsoft.com/office/drawing/2014/main" id="{67BB8B0F-27B2-C31C-9619-F07CD0B60508}"/>
                </a:ext>
              </a:extLst>
            </p:cNvPr>
            <p:cNvSpPr/>
            <p:nvPr/>
          </p:nvSpPr>
          <p:spPr>
            <a:xfrm>
              <a:off x="6247508" y="4534610"/>
              <a:ext cx="0" cy="151130"/>
            </a:xfrm>
            <a:custGeom>
              <a:avLst/>
              <a:gdLst/>
              <a:ahLst/>
              <a:cxnLst/>
              <a:rect l="l" t="t" r="r" b="b"/>
              <a:pathLst>
                <a:path h="151129">
                  <a:moveTo>
                    <a:pt x="0" y="0"/>
                  </a:moveTo>
                  <a:lnTo>
                    <a:pt x="0" y="150876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95">
              <a:extLst>
                <a:ext uri="{FF2B5EF4-FFF2-40B4-BE49-F238E27FC236}">
                  <a16:creationId xmlns:a16="http://schemas.microsoft.com/office/drawing/2014/main" id="{F3FE2499-6985-C266-C161-C0B14E985B8B}"/>
                </a:ext>
              </a:extLst>
            </p:cNvPr>
            <p:cNvSpPr/>
            <p:nvPr/>
          </p:nvSpPr>
          <p:spPr>
            <a:xfrm>
              <a:off x="6648359" y="4534610"/>
              <a:ext cx="0" cy="151130"/>
            </a:xfrm>
            <a:custGeom>
              <a:avLst/>
              <a:gdLst/>
              <a:ahLst/>
              <a:cxnLst/>
              <a:rect l="l" t="t" r="r" b="b"/>
              <a:pathLst>
                <a:path h="151129">
                  <a:moveTo>
                    <a:pt x="0" y="0"/>
                  </a:moveTo>
                  <a:lnTo>
                    <a:pt x="0" y="150876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96">
              <a:extLst>
                <a:ext uri="{FF2B5EF4-FFF2-40B4-BE49-F238E27FC236}">
                  <a16:creationId xmlns:a16="http://schemas.microsoft.com/office/drawing/2014/main" id="{D1ACB52F-1251-F36B-3E36-70970D515559}"/>
                </a:ext>
              </a:extLst>
            </p:cNvPr>
            <p:cNvSpPr/>
            <p:nvPr/>
          </p:nvSpPr>
          <p:spPr>
            <a:xfrm>
              <a:off x="7074324" y="4524222"/>
              <a:ext cx="0" cy="151130"/>
            </a:xfrm>
            <a:custGeom>
              <a:avLst/>
              <a:gdLst/>
              <a:ahLst/>
              <a:cxnLst/>
              <a:rect l="l" t="t" r="r" b="b"/>
              <a:pathLst>
                <a:path h="151129">
                  <a:moveTo>
                    <a:pt x="0" y="0"/>
                  </a:moveTo>
                  <a:lnTo>
                    <a:pt x="0" y="150876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97">
              <a:extLst>
                <a:ext uri="{FF2B5EF4-FFF2-40B4-BE49-F238E27FC236}">
                  <a16:creationId xmlns:a16="http://schemas.microsoft.com/office/drawing/2014/main" id="{1D671998-A0A1-6CC0-8BE7-7F67F0641372}"/>
                </a:ext>
              </a:extLst>
            </p:cNvPr>
            <p:cNvSpPr/>
            <p:nvPr/>
          </p:nvSpPr>
          <p:spPr>
            <a:xfrm>
              <a:off x="7475176" y="4524222"/>
              <a:ext cx="0" cy="151130"/>
            </a:xfrm>
            <a:custGeom>
              <a:avLst/>
              <a:gdLst/>
              <a:ahLst/>
              <a:cxnLst/>
              <a:rect l="l" t="t" r="r" b="b"/>
              <a:pathLst>
                <a:path h="151129">
                  <a:moveTo>
                    <a:pt x="0" y="0"/>
                  </a:moveTo>
                  <a:lnTo>
                    <a:pt x="0" y="150876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98">
              <a:extLst>
                <a:ext uri="{FF2B5EF4-FFF2-40B4-BE49-F238E27FC236}">
                  <a16:creationId xmlns:a16="http://schemas.microsoft.com/office/drawing/2014/main" id="{8C44CEE7-B15E-A2EF-230F-FEF735436D7D}"/>
                </a:ext>
              </a:extLst>
            </p:cNvPr>
            <p:cNvSpPr/>
            <p:nvPr/>
          </p:nvSpPr>
          <p:spPr>
            <a:xfrm>
              <a:off x="4623384" y="4703375"/>
              <a:ext cx="2859405" cy="0"/>
            </a:xfrm>
            <a:custGeom>
              <a:avLst/>
              <a:gdLst/>
              <a:ahLst/>
              <a:cxnLst/>
              <a:rect l="l" t="t" r="r" b="b"/>
              <a:pathLst>
                <a:path w="2859404">
                  <a:moveTo>
                    <a:pt x="0" y="0"/>
                  </a:moveTo>
                  <a:lnTo>
                    <a:pt x="2859240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99">
              <a:extLst>
                <a:ext uri="{FF2B5EF4-FFF2-40B4-BE49-F238E27FC236}">
                  <a16:creationId xmlns:a16="http://schemas.microsoft.com/office/drawing/2014/main" id="{BEBDB2F8-A0C5-A2C9-7215-780B6BD54D9D}"/>
                </a:ext>
              </a:extLst>
            </p:cNvPr>
            <p:cNvSpPr/>
            <p:nvPr/>
          </p:nvSpPr>
          <p:spPr>
            <a:xfrm>
              <a:off x="6041828" y="4721330"/>
              <a:ext cx="0" cy="897890"/>
            </a:xfrm>
            <a:custGeom>
              <a:avLst/>
              <a:gdLst/>
              <a:ahLst/>
              <a:cxnLst/>
              <a:rect l="l" t="t" r="r" b="b"/>
              <a:pathLst>
                <a:path h="897889">
                  <a:moveTo>
                    <a:pt x="0" y="0"/>
                  </a:moveTo>
                  <a:lnTo>
                    <a:pt x="0" y="897273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00">
              <a:extLst>
                <a:ext uri="{FF2B5EF4-FFF2-40B4-BE49-F238E27FC236}">
                  <a16:creationId xmlns:a16="http://schemas.microsoft.com/office/drawing/2014/main" id="{6918276F-6C25-69FC-4A5E-58570FE9AEE7}"/>
                </a:ext>
              </a:extLst>
            </p:cNvPr>
            <p:cNvSpPr/>
            <p:nvPr/>
          </p:nvSpPr>
          <p:spPr>
            <a:xfrm>
              <a:off x="5445921" y="5619061"/>
              <a:ext cx="579755" cy="0"/>
            </a:xfrm>
            <a:custGeom>
              <a:avLst/>
              <a:gdLst/>
              <a:ahLst/>
              <a:cxnLst/>
              <a:rect l="l" t="t" r="r" b="b"/>
              <a:pathLst>
                <a:path w="579754">
                  <a:moveTo>
                    <a:pt x="0" y="0"/>
                  </a:moveTo>
                  <a:lnTo>
                    <a:pt x="579657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5" name="object 101">
            <a:extLst>
              <a:ext uri="{FF2B5EF4-FFF2-40B4-BE49-F238E27FC236}">
                <a16:creationId xmlns:a16="http://schemas.microsoft.com/office/drawing/2014/main" id="{F64EF29F-208C-080E-C6AE-D29FB151DB21}"/>
              </a:ext>
            </a:extLst>
          </p:cNvPr>
          <p:cNvGrpSpPr/>
          <p:nvPr/>
        </p:nvGrpSpPr>
        <p:grpSpPr>
          <a:xfrm>
            <a:off x="1634067" y="3520989"/>
            <a:ext cx="2056130" cy="2296795"/>
            <a:chOff x="1634067" y="3520989"/>
            <a:chExt cx="2056130" cy="2296795"/>
          </a:xfrm>
        </p:grpSpPr>
        <p:sp>
          <p:nvSpPr>
            <p:cNvPr id="106" name="object 102">
              <a:extLst>
                <a:ext uri="{FF2B5EF4-FFF2-40B4-BE49-F238E27FC236}">
                  <a16:creationId xmlns:a16="http://schemas.microsoft.com/office/drawing/2014/main" id="{7826BF9C-677D-C568-20C8-56F23B9FDD3D}"/>
                </a:ext>
              </a:extLst>
            </p:cNvPr>
            <p:cNvSpPr/>
            <p:nvPr/>
          </p:nvSpPr>
          <p:spPr>
            <a:xfrm>
              <a:off x="3678374" y="3530514"/>
              <a:ext cx="1905" cy="1530985"/>
            </a:xfrm>
            <a:custGeom>
              <a:avLst/>
              <a:gdLst/>
              <a:ahLst/>
              <a:cxnLst/>
              <a:rect l="l" t="t" r="r" b="b"/>
              <a:pathLst>
                <a:path w="1904" h="1530985">
                  <a:moveTo>
                    <a:pt x="1748" y="0"/>
                  </a:moveTo>
                  <a:lnTo>
                    <a:pt x="0" y="1530422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7" name="object 103">
              <a:extLst>
                <a:ext uri="{FF2B5EF4-FFF2-40B4-BE49-F238E27FC236}">
                  <a16:creationId xmlns:a16="http://schemas.microsoft.com/office/drawing/2014/main" id="{EB130086-D391-C05F-9955-CCB8B6E519AE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098713" y="5439752"/>
              <a:ext cx="378026" cy="378027"/>
            </a:xfrm>
            <a:prstGeom prst="rect">
              <a:avLst/>
            </a:prstGeom>
          </p:spPr>
        </p:pic>
        <p:pic>
          <p:nvPicPr>
            <p:cNvPr id="108" name="object 104">
              <a:extLst>
                <a:ext uri="{FF2B5EF4-FFF2-40B4-BE49-F238E27FC236}">
                  <a16:creationId xmlns:a16="http://schemas.microsoft.com/office/drawing/2014/main" id="{F92307DC-98CD-BBBC-C0F3-5EA13FC78A2E}"/>
                </a:ext>
              </a:extLst>
            </p:cNvPr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634067" y="4779433"/>
              <a:ext cx="1181100" cy="664633"/>
            </a:xfrm>
            <a:prstGeom prst="rect">
              <a:avLst/>
            </a:prstGeom>
          </p:spPr>
        </p:pic>
      </p:grpSp>
      <p:sp>
        <p:nvSpPr>
          <p:cNvPr id="109" name="object 105">
            <a:extLst>
              <a:ext uri="{FF2B5EF4-FFF2-40B4-BE49-F238E27FC236}">
                <a16:creationId xmlns:a16="http://schemas.microsoft.com/office/drawing/2014/main" id="{0B9B8EAD-871D-0884-6D74-96BF26FAA443}"/>
              </a:ext>
            </a:extLst>
          </p:cNvPr>
          <p:cNvSpPr txBox="1"/>
          <p:nvPr/>
        </p:nvSpPr>
        <p:spPr>
          <a:xfrm>
            <a:off x="1712681" y="4858058"/>
            <a:ext cx="1022350" cy="508000"/>
          </a:xfrm>
          <a:prstGeom prst="rect">
            <a:avLst/>
          </a:prstGeom>
          <a:solidFill>
            <a:srgbClr val="FFFFFF"/>
          </a:solidFill>
          <a:ln w="12693">
            <a:solidFill>
              <a:srgbClr val="A5A5A5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332105" marR="88265" indent="-236220">
              <a:lnSpc>
                <a:spcPct val="100800"/>
              </a:lnSpc>
              <a:spcBef>
                <a:spcPts val="260"/>
              </a:spcBef>
            </a:pPr>
            <a:r>
              <a:rPr sz="1350">
                <a:latin typeface="Calibri"/>
                <a:cs typeface="Calibri"/>
              </a:rPr>
              <a:t>Fil</a:t>
            </a:r>
            <a:r>
              <a:rPr sz="1350" spc="5">
                <a:latin typeface="Calibri"/>
                <a:cs typeface="Calibri"/>
              </a:rPr>
              <a:t>e</a:t>
            </a:r>
            <a:r>
              <a:rPr sz="1350" spc="-10">
                <a:latin typeface="Calibri"/>
                <a:cs typeface="Calibri"/>
              </a:rPr>
              <a:t> </a:t>
            </a:r>
            <a:r>
              <a:rPr sz="1350" spc="-5">
                <a:latin typeface="Calibri"/>
                <a:cs typeface="Calibri"/>
              </a:rPr>
              <a:t>t</a:t>
            </a:r>
            <a:r>
              <a:rPr sz="1350" spc="-25">
                <a:latin typeface="Calibri"/>
                <a:cs typeface="Calibri"/>
              </a:rPr>
              <a:t>r</a:t>
            </a:r>
            <a:r>
              <a:rPr sz="1350" spc="-5">
                <a:latin typeface="Calibri"/>
                <a:cs typeface="Calibri"/>
              </a:rPr>
              <a:t>an</a:t>
            </a:r>
            <a:r>
              <a:rPr sz="1350" spc="-20">
                <a:latin typeface="Calibri"/>
                <a:cs typeface="Calibri"/>
              </a:rPr>
              <a:t>s</a:t>
            </a:r>
            <a:r>
              <a:rPr sz="1350" spc="-35">
                <a:latin typeface="Calibri"/>
                <a:cs typeface="Calibri"/>
              </a:rPr>
              <a:t>f</a:t>
            </a:r>
            <a:r>
              <a:rPr sz="1350">
                <a:latin typeface="Calibri"/>
                <a:cs typeface="Calibri"/>
              </a:rPr>
              <a:t>er  </a:t>
            </a:r>
            <a:r>
              <a:rPr sz="1350" spc="-5">
                <a:latin typeface="Calibri"/>
                <a:cs typeface="Calibri"/>
              </a:rPr>
              <a:t>node</a:t>
            </a:r>
            <a:endParaRPr sz="1350">
              <a:latin typeface="Calibri"/>
              <a:cs typeface="Calibri"/>
            </a:endParaRPr>
          </a:p>
        </p:txBody>
      </p:sp>
      <p:grpSp>
        <p:nvGrpSpPr>
          <p:cNvPr id="110" name="object 106">
            <a:extLst>
              <a:ext uri="{FF2B5EF4-FFF2-40B4-BE49-F238E27FC236}">
                <a16:creationId xmlns:a16="http://schemas.microsoft.com/office/drawing/2014/main" id="{1EEAF8C7-5835-F1A7-3C09-B3FE02A32A07}"/>
              </a:ext>
            </a:extLst>
          </p:cNvPr>
          <p:cNvGrpSpPr/>
          <p:nvPr/>
        </p:nvGrpSpPr>
        <p:grpSpPr>
          <a:xfrm>
            <a:off x="2294467" y="2446866"/>
            <a:ext cx="931544" cy="1047115"/>
            <a:chOff x="2294467" y="2446866"/>
            <a:chExt cx="931544" cy="1047115"/>
          </a:xfrm>
        </p:grpSpPr>
        <p:pic>
          <p:nvPicPr>
            <p:cNvPr id="111" name="object 107">
              <a:extLst>
                <a:ext uri="{FF2B5EF4-FFF2-40B4-BE49-F238E27FC236}">
                  <a16:creationId xmlns:a16="http://schemas.microsoft.com/office/drawing/2014/main" id="{80E80955-4AE7-78FD-60E6-2F2103B56E15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618042" y="3115551"/>
              <a:ext cx="378026" cy="378021"/>
            </a:xfrm>
            <a:prstGeom prst="rect">
              <a:avLst/>
            </a:prstGeom>
          </p:spPr>
        </p:pic>
        <p:pic>
          <p:nvPicPr>
            <p:cNvPr id="112" name="object 108">
              <a:extLst>
                <a:ext uri="{FF2B5EF4-FFF2-40B4-BE49-F238E27FC236}">
                  <a16:creationId xmlns:a16="http://schemas.microsoft.com/office/drawing/2014/main" id="{6067F39B-76A7-84BD-2EFC-5C2BAF8CC748}"/>
                </a:ext>
              </a:extLst>
            </p:cNvPr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294467" y="2446866"/>
              <a:ext cx="931332" cy="664633"/>
            </a:xfrm>
            <a:prstGeom prst="rect">
              <a:avLst/>
            </a:prstGeom>
          </p:spPr>
        </p:pic>
      </p:grpSp>
      <p:sp>
        <p:nvSpPr>
          <p:cNvPr id="113" name="object 109">
            <a:extLst>
              <a:ext uri="{FF2B5EF4-FFF2-40B4-BE49-F238E27FC236}">
                <a16:creationId xmlns:a16="http://schemas.microsoft.com/office/drawing/2014/main" id="{B9CC5EE7-13E5-33C3-74C2-7ECE7C379A2B}"/>
              </a:ext>
            </a:extLst>
          </p:cNvPr>
          <p:cNvSpPr txBox="1"/>
          <p:nvPr/>
        </p:nvSpPr>
        <p:spPr>
          <a:xfrm>
            <a:off x="2372296" y="2524206"/>
            <a:ext cx="774700" cy="508000"/>
          </a:xfrm>
          <a:prstGeom prst="rect">
            <a:avLst/>
          </a:prstGeom>
          <a:solidFill>
            <a:srgbClr val="FFFFFF"/>
          </a:solidFill>
          <a:ln w="12693">
            <a:solidFill>
              <a:srgbClr val="A5A5A5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235585" marR="118745" indent="-108585">
              <a:lnSpc>
                <a:spcPct val="100800"/>
              </a:lnSpc>
              <a:spcBef>
                <a:spcPts val="260"/>
              </a:spcBef>
            </a:pPr>
            <a:r>
              <a:rPr sz="1350" spc="-5" dirty="0">
                <a:latin typeface="Calibri"/>
                <a:cs typeface="Calibri"/>
              </a:rPr>
              <a:t>B</a:t>
            </a:r>
            <a:r>
              <a:rPr sz="1350" dirty="0">
                <a:latin typeface="Calibri"/>
                <a:cs typeface="Calibri"/>
              </a:rPr>
              <a:t>a</a:t>
            </a:r>
            <a:r>
              <a:rPr sz="1350" spc="-20" dirty="0">
                <a:latin typeface="Calibri"/>
                <a:cs typeface="Calibri"/>
              </a:rPr>
              <a:t>s</a:t>
            </a:r>
            <a:r>
              <a:rPr sz="1350" spc="-5" dirty="0">
                <a:latin typeface="Calibri"/>
                <a:cs typeface="Calibri"/>
              </a:rPr>
              <a:t>tio</a:t>
            </a:r>
            <a:r>
              <a:rPr sz="1350" spc="5" dirty="0">
                <a:latin typeface="Calibri"/>
                <a:cs typeface="Calibri"/>
              </a:rPr>
              <a:t>n  </a:t>
            </a:r>
            <a:r>
              <a:rPr sz="1350" spc="-5" dirty="0">
                <a:latin typeface="Calibri"/>
                <a:cs typeface="Calibri"/>
              </a:rPr>
              <a:t>host</a:t>
            </a:r>
            <a:endParaRPr sz="1350" dirty="0">
              <a:latin typeface="Calibri"/>
              <a:cs typeface="Calibri"/>
            </a:endParaRPr>
          </a:p>
        </p:txBody>
      </p:sp>
      <p:grpSp>
        <p:nvGrpSpPr>
          <p:cNvPr id="114" name="object 110">
            <a:extLst>
              <a:ext uri="{FF2B5EF4-FFF2-40B4-BE49-F238E27FC236}">
                <a16:creationId xmlns:a16="http://schemas.microsoft.com/office/drawing/2014/main" id="{A1875E5E-8B87-8F1D-C451-4A6C28DCBA65}"/>
              </a:ext>
            </a:extLst>
          </p:cNvPr>
          <p:cNvGrpSpPr/>
          <p:nvPr/>
        </p:nvGrpSpPr>
        <p:grpSpPr>
          <a:xfrm>
            <a:off x="986103" y="2385180"/>
            <a:ext cx="2494915" cy="3253104"/>
            <a:chOff x="986103" y="2385180"/>
            <a:chExt cx="2494915" cy="3253104"/>
          </a:xfrm>
        </p:grpSpPr>
        <p:sp>
          <p:nvSpPr>
            <p:cNvPr id="115" name="object 111">
              <a:extLst>
                <a:ext uri="{FF2B5EF4-FFF2-40B4-BE49-F238E27FC236}">
                  <a16:creationId xmlns:a16="http://schemas.microsoft.com/office/drawing/2014/main" id="{2E77E46F-E2F4-B0BD-96D1-BEC62611EEEF}"/>
                </a:ext>
              </a:extLst>
            </p:cNvPr>
            <p:cNvSpPr/>
            <p:nvPr/>
          </p:nvSpPr>
          <p:spPr>
            <a:xfrm>
              <a:off x="3001166" y="3322387"/>
              <a:ext cx="480059" cy="0"/>
            </a:xfrm>
            <a:custGeom>
              <a:avLst/>
              <a:gdLst/>
              <a:ahLst/>
              <a:cxnLst/>
              <a:rect l="l" t="t" r="r" b="b"/>
              <a:pathLst>
                <a:path w="480060">
                  <a:moveTo>
                    <a:pt x="0" y="0"/>
                  </a:moveTo>
                  <a:lnTo>
                    <a:pt x="479766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112">
              <a:extLst>
                <a:ext uri="{FF2B5EF4-FFF2-40B4-BE49-F238E27FC236}">
                  <a16:creationId xmlns:a16="http://schemas.microsoft.com/office/drawing/2014/main" id="{FB053AF6-A39E-B915-9CCA-018046DC1205}"/>
                </a:ext>
              </a:extLst>
            </p:cNvPr>
            <p:cNvSpPr/>
            <p:nvPr/>
          </p:nvSpPr>
          <p:spPr>
            <a:xfrm>
              <a:off x="1016784" y="2400489"/>
              <a:ext cx="193675" cy="0"/>
            </a:xfrm>
            <a:custGeom>
              <a:avLst/>
              <a:gdLst/>
              <a:ahLst/>
              <a:cxnLst/>
              <a:rect l="l" t="t" r="r" b="b"/>
              <a:pathLst>
                <a:path w="193675">
                  <a:moveTo>
                    <a:pt x="0" y="0"/>
                  </a:moveTo>
                  <a:lnTo>
                    <a:pt x="193187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113">
              <a:extLst>
                <a:ext uri="{FF2B5EF4-FFF2-40B4-BE49-F238E27FC236}">
                  <a16:creationId xmlns:a16="http://schemas.microsoft.com/office/drawing/2014/main" id="{076B6F8F-BF1B-E667-DB2C-38B2D893E21A}"/>
                </a:ext>
              </a:extLst>
            </p:cNvPr>
            <p:cNvSpPr/>
            <p:nvPr/>
          </p:nvSpPr>
          <p:spPr>
            <a:xfrm>
              <a:off x="1016784" y="3012987"/>
              <a:ext cx="193675" cy="0"/>
            </a:xfrm>
            <a:custGeom>
              <a:avLst/>
              <a:gdLst/>
              <a:ahLst/>
              <a:cxnLst/>
              <a:rect l="l" t="t" r="r" b="b"/>
              <a:pathLst>
                <a:path w="193675">
                  <a:moveTo>
                    <a:pt x="0" y="0"/>
                  </a:moveTo>
                  <a:lnTo>
                    <a:pt x="193187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114">
              <a:extLst>
                <a:ext uri="{FF2B5EF4-FFF2-40B4-BE49-F238E27FC236}">
                  <a16:creationId xmlns:a16="http://schemas.microsoft.com/office/drawing/2014/main" id="{EAC8EC66-BD09-25FA-098E-30ECFF0DE3F1}"/>
                </a:ext>
              </a:extLst>
            </p:cNvPr>
            <p:cNvSpPr/>
            <p:nvPr/>
          </p:nvSpPr>
          <p:spPr>
            <a:xfrm>
              <a:off x="1016784" y="3633866"/>
              <a:ext cx="193675" cy="0"/>
            </a:xfrm>
            <a:custGeom>
              <a:avLst/>
              <a:gdLst/>
              <a:ahLst/>
              <a:cxnLst/>
              <a:rect l="l" t="t" r="r" b="b"/>
              <a:pathLst>
                <a:path w="193675">
                  <a:moveTo>
                    <a:pt x="0" y="0"/>
                  </a:moveTo>
                  <a:lnTo>
                    <a:pt x="193187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115">
              <a:extLst>
                <a:ext uri="{FF2B5EF4-FFF2-40B4-BE49-F238E27FC236}">
                  <a16:creationId xmlns:a16="http://schemas.microsoft.com/office/drawing/2014/main" id="{76F87799-DE01-71E1-6FFA-07D0585075E5}"/>
                </a:ext>
              </a:extLst>
            </p:cNvPr>
            <p:cNvSpPr/>
            <p:nvPr/>
          </p:nvSpPr>
          <p:spPr>
            <a:xfrm>
              <a:off x="1016784" y="4246364"/>
              <a:ext cx="193675" cy="0"/>
            </a:xfrm>
            <a:custGeom>
              <a:avLst/>
              <a:gdLst/>
              <a:ahLst/>
              <a:cxnLst/>
              <a:rect l="l" t="t" r="r" b="b"/>
              <a:pathLst>
                <a:path w="193675">
                  <a:moveTo>
                    <a:pt x="0" y="0"/>
                  </a:moveTo>
                  <a:lnTo>
                    <a:pt x="193187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116">
              <a:extLst>
                <a:ext uri="{FF2B5EF4-FFF2-40B4-BE49-F238E27FC236}">
                  <a16:creationId xmlns:a16="http://schemas.microsoft.com/office/drawing/2014/main" id="{63EBC672-A9F6-7756-9B64-4F1E6E03B4DC}"/>
                </a:ext>
              </a:extLst>
            </p:cNvPr>
            <p:cNvSpPr/>
            <p:nvPr/>
          </p:nvSpPr>
          <p:spPr>
            <a:xfrm>
              <a:off x="995624" y="2385180"/>
              <a:ext cx="0" cy="3232785"/>
            </a:xfrm>
            <a:custGeom>
              <a:avLst/>
              <a:gdLst/>
              <a:ahLst/>
              <a:cxnLst/>
              <a:rect l="l" t="t" r="r" b="b"/>
              <a:pathLst>
                <a:path h="3232785">
                  <a:moveTo>
                    <a:pt x="0" y="0"/>
                  </a:moveTo>
                  <a:lnTo>
                    <a:pt x="0" y="323223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117">
              <a:extLst>
                <a:ext uri="{FF2B5EF4-FFF2-40B4-BE49-F238E27FC236}">
                  <a16:creationId xmlns:a16="http://schemas.microsoft.com/office/drawing/2014/main" id="{AE8D4C7D-69D1-99E2-E194-E2359C55238B}"/>
                </a:ext>
              </a:extLst>
            </p:cNvPr>
            <p:cNvSpPr/>
            <p:nvPr/>
          </p:nvSpPr>
          <p:spPr>
            <a:xfrm>
              <a:off x="1003414" y="5619061"/>
              <a:ext cx="1017905" cy="0"/>
            </a:xfrm>
            <a:custGeom>
              <a:avLst/>
              <a:gdLst/>
              <a:ahLst/>
              <a:cxnLst/>
              <a:rect l="l" t="t" r="r" b="b"/>
              <a:pathLst>
                <a:path w="1017905">
                  <a:moveTo>
                    <a:pt x="0" y="0"/>
                  </a:moveTo>
                  <a:lnTo>
                    <a:pt x="1017834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118">
              <a:extLst>
                <a:ext uri="{FF2B5EF4-FFF2-40B4-BE49-F238E27FC236}">
                  <a16:creationId xmlns:a16="http://schemas.microsoft.com/office/drawing/2014/main" id="{91845A32-2424-9D93-8702-FAFB4BD5DDAC}"/>
                </a:ext>
              </a:extLst>
            </p:cNvPr>
            <p:cNvSpPr/>
            <p:nvPr/>
          </p:nvSpPr>
          <p:spPr>
            <a:xfrm>
              <a:off x="2538056" y="5628762"/>
              <a:ext cx="392430" cy="0"/>
            </a:xfrm>
            <a:custGeom>
              <a:avLst/>
              <a:gdLst/>
              <a:ahLst/>
              <a:cxnLst/>
              <a:rect l="l" t="t" r="r" b="b"/>
              <a:pathLst>
                <a:path w="392430">
                  <a:moveTo>
                    <a:pt x="0" y="0"/>
                  </a:moveTo>
                  <a:lnTo>
                    <a:pt x="391979" y="0"/>
                  </a:lnTo>
                </a:path>
              </a:pathLst>
            </a:custGeom>
            <a:ln w="1904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8D70481D-5819-A17F-69D9-F9F35BEC5A40}"/>
              </a:ext>
            </a:extLst>
          </p:cNvPr>
          <p:cNvSpPr txBox="1"/>
          <p:nvPr/>
        </p:nvSpPr>
        <p:spPr>
          <a:xfrm>
            <a:off x="8725983" y="1603477"/>
            <a:ext cx="1831142" cy="45243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Bastion host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Nothing 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Login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/home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/groups/PI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</a:t>
            </a:r>
            <a:r>
              <a:rPr lang="en-US" dirty="0" err="1"/>
              <a:t>xdisk</a:t>
            </a:r>
            <a:r>
              <a:rPr lang="en-US" dirty="0"/>
              <a:t>/PI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Compute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/home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/groups/PI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</a:t>
            </a:r>
            <a:r>
              <a:rPr lang="en-US" dirty="0" err="1"/>
              <a:t>xdisk</a:t>
            </a:r>
            <a:r>
              <a:rPr lang="en-US" dirty="0"/>
              <a:t>/PI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</a:t>
            </a:r>
            <a:r>
              <a:rPr lang="en-US" dirty="0" err="1"/>
              <a:t>tmp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File transfer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/rental/PI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BC4492C-8CCE-2204-8C43-66730ED60BE2}"/>
              </a:ext>
            </a:extLst>
          </p:cNvPr>
          <p:cNvSpPr txBox="1"/>
          <p:nvPr/>
        </p:nvSpPr>
        <p:spPr>
          <a:xfrm>
            <a:off x="3589731" y="6248400"/>
            <a:ext cx="397121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Linux jargon: mounted means accessible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0236169" y="209543"/>
            <a:ext cx="1527382" cy="171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87F8C470-F887-F35B-0E61-CA349B67A90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139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5262851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Environment Variables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209863" y="1418049"/>
            <a:ext cx="11153438" cy="451662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255903" marR="0" lvl="0" indent="-24320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Environment variables are important for Linux users and programs</a:t>
            </a:r>
            <a:endParaRPr lang="en-US" sz="25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255903" marR="5080" lvl="0" indent="-243203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Type </a:t>
            </a:r>
            <a:r>
              <a:rPr lang="en-US" sz="255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env</a:t>
            </a: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 to see your currently set up environment variables </a:t>
            </a:r>
            <a:endParaRPr lang="en-US" sz="25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255903" marR="0" lvl="0" indent="-243203" algn="l" rtl="0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Useful environment variables:</a:t>
            </a:r>
          </a:p>
          <a:p>
            <a:pPr marL="255903" marR="0" lvl="0" indent="-243203" algn="l" rtl="0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endParaRPr lang="en-US" sz="2550" dirty="0">
              <a:solidFill>
                <a:srgbClr val="2F2B20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Source Sans Pro Light" panose="020F0302020204030204" pitchFamily="34" charset="0"/>
            </a:endParaRPr>
          </a:p>
          <a:p>
            <a:pPr marL="12700" lvl="0">
              <a:spcBef>
                <a:spcPts val="615"/>
              </a:spcBef>
              <a:buClr>
                <a:srgbClr val="A9A57C"/>
              </a:buClr>
              <a:buSzPts val="2550"/>
            </a:pP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</a:t>
            </a:r>
            <a:r>
              <a:rPr lang="en-US" sz="255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PATH</a:t>
            </a: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 			</a:t>
            </a: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directories to search for commands</a:t>
            </a:r>
            <a:endParaRPr lang="en-US" sz="2550" dirty="0">
              <a:solidFill>
                <a:srgbClr val="2F2B20"/>
              </a:solidFill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12700" lvl="0">
              <a:spcBef>
                <a:spcPts val="615"/>
              </a:spcBef>
              <a:buClr>
                <a:srgbClr val="A9A57C"/>
              </a:buClr>
              <a:buSzPts val="2550"/>
            </a:pP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	</a:t>
            </a:r>
            <a:r>
              <a:rPr lang="en-US" sz="255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HOME</a:t>
            </a: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 			</a:t>
            </a: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home directory</a:t>
            </a:r>
            <a:endParaRPr lang="en-US" sz="2550" dirty="0">
              <a:solidFill>
                <a:srgbClr val="2F2B20"/>
              </a:solidFill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</a:endParaRPr>
          </a:p>
          <a:p>
            <a:pPr marL="12700" lvl="0">
              <a:spcBef>
                <a:spcPts val="615"/>
              </a:spcBef>
              <a:buClr>
                <a:srgbClr val="A9A57C"/>
              </a:buClr>
              <a:buSzPts val="2550"/>
            </a:pP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</a:t>
            </a:r>
            <a:r>
              <a:rPr lang="en-US" sz="255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PWD</a:t>
            </a: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		</a:t>
            </a: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current working directory</a:t>
            </a:r>
            <a:endParaRPr lang="en-US" sz="2550" dirty="0">
              <a:solidFill>
                <a:srgbClr val="2F2B20"/>
              </a:solidFill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  <a:sym typeface="Arial"/>
            </a:endParaRPr>
          </a:p>
          <a:p>
            <a:pPr marL="12700" lvl="0">
              <a:spcBef>
                <a:spcPts val="615"/>
              </a:spcBef>
              <a:buClr>
                <a:srgbClr val="A9A57C"/>
              </a:buClr>
              <a:buSzPts val="2550"/>
            </a:pP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	</a:t>
            </a:r>
            <a:r>
              <a:rPr lang="en-US" sz="255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USER</a:t>
            </a: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			</a:t>
            </a: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username</a:t>
            </a:r>
            <a:endParaRPr lang="en-US" sz="2550" dirty="0">
              <a:solidFill>
                <a:srgbClr val="2F2B20"/>
              </a:solidFill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</a:endParaRPr>
          </a:p>
          <a:p>
            <a:pPr marL="12700">
              <a:spcBef>
                <a:spcPts val="615"/>
              </a:spcBef>
              <a:buClr>
                <a:srgbClr val="A9A57C"/>
              </a:buClr>
              <a:buSzPts val="2550"/>
            </a:pP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</a:t>
            </a:r>
            <a:r>
              <a:rPr lang="en-US" sz="255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LD_LIBRARY_PATH</a:t>
            </a:r>
            <a:r>
              <a:rPr lang="en-US" sz="2550" dirty="0">
                <a:solidFill>
                  <a:srgbClr val="2F2B20"/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	</a:t>
            </a: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  <a:sym typeface="Arial"/>
              </a:rPr>
              <a:t>directories to </a:t>
            </a: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search for dynamically-loaded libraries</a:t>
            </a:r>
            <a:endParaRPr lang="en-US" sz="2550" dirty="0">
              <a:solidFill>
                <a:srgbClr val="2F2B20"/>
              </a:solidFill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</a:endParaRPr>
          </a:p>
          <a:p>
            <a:endParaRPr lang="en-US" dirty="0"/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6169" y="209543"/>
            <a:ext cx="1527382" cy="171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61D25AD0-F7E6-FA20-0593-94A6DD2FF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731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6862969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File and Directory Commands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6169" y="209543"/>
            <a:ext cx="1527382" cy="171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A55CB0-5FEA-F142-36E0-0E73F05B0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  <p:graphicFrame>
        <p:nvGraphicFramePr>
          <p:cNvPr id="8" name="TextBox 3">
            <a:extLst>
              <a:ext uri="{FF2B5EF4-FFF2-40B4-BE49-F238E27FC236}">
                <a16:creationId xmlns:a16="http://schemas.microsoft.com/office/drawing/2014/main" id="{3AC7A7BD-A032-014F-8837-DA4B55CAC6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8608758"/>
              </p:ext>
            </p:extLst>
          </p:nvPr>
        </p:nvGraphicFramePr>
        <p:xfrm>
          <a:off x="579978" y="1818811"/>
          <a:ext cx="9886168" cy="3660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249897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5707460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File Viewing Commands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6169" y="209543"/>
            <a:ext cx="1527382" cy="171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339F83-1094-5DCF-8F50-E22E7BAD0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  <p:graphicFrame>
        <p:nvGraphicFramePr>
          <p:cNvPr id="8" name="TextBox 3">
            <a:extLst>
              <a:ext uri="{FF2B5EF4-FFF2-40B4-BE49-F238E27FC236}">
                <a16:creationId xmlns:a16="http://schemas.microsoft.com/office/drawing/2014/main" id="{4D7CD759-34B5-4085-C7C0-2B1DAC46B3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4639671"/>
              </p:ext>
            </p:extLst>
          </p:nvPr>
        </p:nvGraphicFramePr>
        <p:xfrm>
          <a:off x="428449" y="1267475"/>
          <a:ext cx="11099522" cy="47628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614156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5101205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Exercise 1: Navigation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906299" y="1807017"/>
            <a:ext cx="8370305" cy="32439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498475" marR="0" lvl="0" indent="-4794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  <a:sym typeface="Arial"/>
              </a:rPr>
              <a:t>Sign-in to your account</a:t>
            </a:r>
            <a:endParaRPr lang="en-US" sz="2800" dirty="0">
              <a:solidFill>
                <a:schemeClr val="tx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  <a:sym typeface="Arial"/>
            </a:endParaRPr>
          </a:p>
          <a:p>
            <a:pPr marL="498475" marR="0" lvl="0" indent="-479425" algn="l" rtl="0">
              <a:lnSpc>
                <a:spcPct val="100000"/>
              </a:lnSpc>
              <a:spcBef>
                <a:spcPts val="31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  <a:sym typeface="Arial"/>
              </a:rPr>
              <a:t>Print the path to your current directory</a:t>
            </a:r>
          </a:p>
          <a:p>
            <a:pPr marL="498475" marR="0" lvl="0" indent="-479425" algn="l" rtl="0">
              <a:lnSpc>
                <a:spcPct val="100000"/>
              </a:lnSpc>
              <a:spcBef>
                <a:spcPts val="305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List</a:t>
            </a:r>
            <a:r>
              <a:rPr lang="en-US" sz="2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  <a:sym typeface="Arial"/>
              </a:rPr>
              <a:t> the contents of this directory </a:t>
            </a:r>
          </a:p>
          <a:p>
            <a:pPr marL="498475" marR="5080" lvl="0" indent="-479425" algn="l" rtl="0">
              <a:lnSpc>
                <a:spcPct val="89900"/>
              </a:lnSpc>
              <a:spcBef>
                <a:spcPts val="57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  <a:sym typeface="Arial"/>
              </a:rPr>
              <a:t>From your home directory create a new directory. </a:t>
            </a:r>
            <a:br>
              <a:rPr lang="en-US" sz="2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  <a:sym typeface="Arial"/>
              </a:rPr>
            </a:br>
            <a:r>
              <a:rPr lang="en-US" sz="2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  <a:sym typeface="Arial"/>
              </a:rPr>
              <a:t>How can you be sure the new directory is there?</a:t>
            </a:r>
          </a:p>
          <a:p>
            <a:pPr marL="498475" marR="5080" lvl="0" indent="-479425" algn="l" rtl="0">
              <a:lnSpc>
                <a:spcPct val="89900"/>
              </a:lnSpc>
              <a:spcBef>
                <a:spcPts val="57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Change to your new directory and create a file.</a:t>
            </a:r>
          </a:p>
          <a:p>
            <a:pPr marL="498475" marR="5080" lvl="0" indent="-479425" algn="l" rtl="0">
              <a:lnSpc>
                <a:spcPct val="89900"/>
              </a:lnSpc>
              <a:spcBef>
                <a:spcPts val="57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  <a:sym typeface="Arial"/>
              </a:rPr>
              <a:t>Remove the file you just created. </a:t>
            </a:r>
            <a:endParaRPr lang="en-US" sz="2550" dirty="0">
              <a:solidFill>
                <a:srgbClr val="2F2B20"/>
              </a:solidFill>
              <a:latin typeface="Source Sans Pro Light" panose="020F0302020204030204" pitchFamily="34" charset="0"/>
              <a:ea typeface="Helvetica Neue Light" panose="02000403000000020004" pitchFamily="2" charset="0"/>
              <a:cs typeface="Source Sans Pro Light" panose="020F0302020204030204" pitchFamily="34" charset="0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6169" y="209543"/>
            <a:ext cx="1527382" cy="171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61D25AD0-F7E6-FA20-0593-94A6DD2FF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776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47CC7CEF-770E-AB48-91DB-3712DFB8A7A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2192000" cy="61964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7F1BCF-3CB9-B589-C058-28AA3C8FF6A7}"/>
              </a:ext>
            </a:extLst>
          </p:cNvPr>
          <p:cNvSpPr txBox="1"/>
          <p:nvPr/>
        </p:nvSpPr>
        <p:spPr>
          <a:xfrm>
            <a:off x="119744" y="6313263"/>
            <a:ext cx="7685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https://</a:t>
            </a:r>
            <a:r>
              <a:rPr lang="en-US" sz="2400" dirty="0" err="1"/>
              <a:t>ua-researchcomputing-hpc.github.io</a:t>
            </a:r>
            <a:r>
              <a:rPr lang="en-US" sz="2400" dirty="0"/>
              <a:t>/Intro-to-HPC/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142088-DB85-99C4-4EB2-BB516609818A}"/>
              </a:ext>
            </a:extLst>
          </p:cNvPr>
          <p:cNvSpPr txBox="1"/>
          <p:nvPr/>
        </p:nvSpPr>
        <p:spPr>
          <a:xfrm>
            <a:off x="2982685" y="1284513"/>
            <a:ext cx="7946571" cy="3293209"/>
          </a:xfrm>
          <a:prstGeom prst="rect">
            <a:avLst/>
          </a:prstGeom>
          <a:solidFill>
            <a:schemeClr val="accent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What Is UA HPC?</a:t>
            </a:r>
          </a:p>
          <a:p>
            <a:r>
              <a:rPr lang="en-US" sz="2800" dirty="0">
                <a:solidFill>
                  <a:schemeClr val="bg1"/>
                </a:solidFill>
              </a:rPr>
              <a:t>Provides free services for researchers that include: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Large scale computing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Data storage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Consulting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Training</a:t>
            </a:r>
          </a:p>
          <a:p>
            <a:r>
              <a:rPr lang="en-US" sz="2800" dirty="0">
                <a:solidFill>
                  <a:schemeClr val="bg1"/>
                </a:solidFill>
              </a:rPr>
              <a:t>Our compute clusters are Puma, </a:t>
            </a:r>
            <a:r>
              <a:rPr lang="en-US" sz="2800" dirty="0" err="1">
                <a:solidFill>
                  <a:schemeClr val="bg1"/>
                </a:solidFill>
              </a:rPr>
              <a:t>Ocelote</a:t>
            </a:r>
            <a:r>
              <a:rPr lang="en-US" sz="2800" dirty="0">
                <a:solidFill>
                  <a:schemeClr val="bg1"/>
                </a:solidFill>
              </a:rPr>
              <a:t> and </a:t>
            </a:r>
            <a:r>
              <a:rPr lang="en-US" sz="2800" dirty="0" err="1">
                <a:solidFill>
                  <a:schemeClr val="bg1"/>
                </a:solidFill>
              </a:rPr>
              <a:t>ElGato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9CB89C34-5AE4-9C98-87A2-88C978C7C9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156"/>
          <a:stretch/>
        </p:blipFill>
        <p:spPr>
          <a:xfrm>
            <a:off x="8915399" y="6196414"/>
            <a:ext cx="3276601" cy="66158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3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algn="ctr" rotWithShape="0">
              <a:srgbClr val="000000">
                <a:alpha val="2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80564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6217151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Access the example scripts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732127" y="2438388"/>
            <a:ext cx="10526728" cy="21759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How to get there: </a:t>
            </a: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  <a:hlinkClick r:id="rId3"/>
              </a:rPr>
              <a:t>github.com/ResearchComputing/Supercomputing_Spinup</a:t>
            </a:r>
            <a:endParaRPr lang="en-US" sz="24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From home, create a “</a:t>
            </a:r>
            <a:r>
              <a:rPr lang="en-US" sz="24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linux</a:t>
            </a: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” directory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Change to this directory for the exercises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Git clone the repository: </a:t>
            </a:r>
          </a:p>
          <a:p>
            <a:pPr marL="19050">
              <a:buClr>
                <a:srgbClr val="A9A57C"/>
              </a:buClr>
              <a:buSzPts val="2450"/>
            </a:pPr>
            <a:r>
              <a:rPr lang="en-US" sz="2400" dirty="0">
                <a:solidFill>
                  <a:srgbClr val="4472C4"/>
                </a:solidFill>
                <a:latin typeface="Source Sans Pro Light" panose="020F0302020204030204" pitchFamily="34" charset="0"/>
                <a:ea typeface="Consolas"/>
                <a:cs typeface="Source Sans Pro Light" panose="020F0302020204030204" pitchFamily="34" charset="0"/>
                <a:sym typeface="Consolas"/>
              </a:rPr>
              <a:t>git clone </a:t>
            </a:r>
            <a:r>
              <a:rPr lang="en-US" sz="2400" dirty="0">
                <a:solidFill>
                  <a:srgbClr val="4472C4"/>
                </a:solidFill>
                <a:uFill>
                  <a:noFill/>
                </a:uFill>
                <a:latin typeface="Source Sans Pro Light" panose="020F0302020204030204" pitchFamily="34" charset="0"/>
                <a:ea typeface="Consolas"/>
                <a:cs typeface="Source Sans Pro Light" panose="020F0302020204030204" pitchFamily="34" charset="0"/>
                <a:sym typeface="Consola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lang="en-US" sz="2400" dirty="0">
              <a:solidFill>
                <a:srgbClr val="4472C4"/>
              </a:solidFill>
              <a:latin typeface="Source Sans Pro Light" panose="020F0302020204030204" pitchFamily="34" charset="0"/>
              <a:ea typeface="Consolas"/>
              <a:cs typeface="Source Sans Pro Light" panose="020F0302020204030204" pitchFamily="34" charset="0"/>
              <a:sym typeface="Consolas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36169" y="209543"/>
            <a:ext cx="1527382" cy="171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61D25AD0-F7E6-FA20-0593-94A6DD2FF5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12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5405134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Exercise 2: File Viewing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732127" y="2438388"/>
            <a:ext cx="7770269" cy="24622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498475" marR="0" lvl="0" indent="-479425" algn="l" rtl="0">
              <a:lnSpc>
                <a:spcPct val="100000"/>
              </a:lnSpc>
              <a:spcBef>
                <a:spcPts val="31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First change to the </a:t>
            </a:r>
            <a:r>
              <a:rPr lang="en-US" sz="2400" dirty="0" err="1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Supercomputing_Spinup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 directory</a:t>
            </a:r>
            <a:b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</a:b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Hint: try tab complete</a:t>
            </a:r>
          </a:p>
          <a:p>
            <a:pPr marL="498475" marR="0" lvl="0" indent="-479425" algn="l" rtl="0">
              <a:lnSpc>
                <a:spcPct val="100000"/>
              </a:lnSpc>
              <a:spcBef>
                <a:spcPts val="31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Change to the “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linux_bash_spinup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/scripts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” directory</a:t>
            </a:r>
          </a:p>
          <a:p>
            <a:pPr marL="498475" marR="0" lvl="0" indent="-479425" algn="l" rtl="0">
              <a:lnSpc>
                <a:spcPct val="100000"/>
              </a:lnSpc>
              <a:spcBef>
                <a:spcPts val="31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Print out the entire “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test.sh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” file</a:t>
            </a:r>
          </a:p>
          <a:p>
            <a:pPr marL="498475" marR="0" lvl="0" indent="-479425" algn="l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Print out the last 3 lines of “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local_vs_global.sh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” file</a:t>
            </a:r>
          </a:p>
          <a:p>
            <a:pPr marL="498475" marR="0" lvl="0" indent="-479425" algn="l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rgbClr val="A9A57C"/>
              </a:buClr>
              <a:buSzPts val="2450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Find how many words are in “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Source Sans Pro Light" panose="020F0302020204030204" pitchFamily="34" charset="0"/>
                <a:ea typeface="Helvetica Neue Light" panose="02000403000000020004" pitchFamily="2" charset="0"/>
                <a:cs typeface="Source Sans Pro Light" panose="020F0302020204030204" pitchFamily="34" charset="0"/>
              </a:rPr>
              <a:t>case_example.sh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”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2971" y="443236"/>
            <a:ext cx="1922866" cy="199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61D25AD0-F7E6-FA20-0593-94A6DD2FF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572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5457584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Modes aka Permissions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36169" y="209543"/>
            <a:ext cx="1527382" cy="171136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779755-6233-D0D9-9071-68925573303A}"/>
              </a:ext>
            </a:extLst>
          </p:cNvPr>
          <p:cNvSpPr txBox="1"/>
          <p:nvPr/>
        </p:nvSpPr>
        <p:spPr>
          <a:xfrm>
            <a:off x="906299" y="4118685"/>
            <a:ext cx="6096000" cy="1777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5903" marR="0" lvl="0" indent="-24320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3 types of permissions:</a:t>
            </a:r>
            <a:endParaRPr lang="en-US" sz="25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572135" marR="0" lvl="1" indent="-243203" algn="l" rtl="0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rgbClr val="9CBEBD"/>
              </a:buClr>
              <a:buSzPts val="2300"/>
              <a:buFont typeface="Arial"/>
              <a:buChar char="•"/>
            </a:pPr>
            <a:r>
              <a:rPr lang="en-US" sz="2300" u="none" strike="noStrike" cap="none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Read (r)</a:t>
            </a:r>
            <a:endParaRPr lang="en-US" sz="2300" u="none" strike="noStrike" cap="none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572135" marR="0" lvl="1" indent="-243203" algn="l" rtl="0">
              <a:lnSpc>
                <a:spcPct val="100000"/>
              </a:lnSpc>
              <a:spcBef>
                <a:spcPts val="605"/>
              </a:spcBef>
              <a:spcAft>
                <a:spcPts val="0"/>
              </a:spcAft>
              <a:buClr>
                <a:srgbClr val="9CBEBD"/>
              </a:buClr>
              <a:buSzPts val="2300"/>
              <a:buFont typeface="Arial"/>
              <a:buChar char="•"/>
            </a:pPr>
            <a:r>
              <a:rPr lang="en-US" sz="2300" u="none" strike="noStrike" cap="none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Write (w)</a:t>
            </a:r>
            <a:endParaRPr lang="en-US" sz="2300" u="none" strike="noStrike" cap="none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572135" marR="0" lvl="1" indent="-243203" algn="l" rtl="0">
              <a:lnSpc>
                <a:spcPct val="100000"/>
              </a:lnSpc>
              <a:spcBef>
                <a:spcPts val="605"/>
              </a:spcBef>
              <a:spcAft>
                <a:spcPts val="0"/>
              </a:spcAft>
              <a:buClr>
                <a:srgbClr val="9CBEBD"/>
              </a:buClr>
              <a:buSzPts val="2300"/>
              <a:buFont typeface="Arial"/>
              <a:buChar char="•"/>
            </a:pPr>
            <a:r>
              <a:rPr lang="en-US" sz="2300" u="none" strike="noStrike" cap="none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Execute (x)</a:t>
            </a:r>
            <a:endParaRPr lang="en-US" sz="2300" u="none" strike="noStrike" cap="none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</p:txBody>
      </p:sp>
      <p:sp>
        <p:nvSpPr>
          <p:cNvPr id="11" name="Google Shape;496;p45">
            <a:extLst>
              <a:ext uri="{FF2B5EF4-FFF2-40B4-BE49-F238E27FC236}">
                <a16:creationId xmlns:a16="http://schemas.microsoft.com/office/drawing/2014/main" id="{BFC53F5D-407A-AFC6-B777-D486F3ABBE5E}"/>
              </a:ext>
            </a:extLst>
          </p:cNvPr>
          <p:cNvSpPr txBox="1"/>
          <p:nvPr/>
        </p:nvSpPr>
        <p:spPr>
          <a:xfrm>
            <a:off x="1015938" y="2211388"/>
            <a:ext cx="35892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600" rIns="0" bIns="0" anchor="t" anchorCtr="0">
            <a:spAutoFit/>
          </a:bodyPr>
          <a:lstStyle/>
          <a:p>
            <a:pPr marL="255903" marR="0" lvl="0" indent="-24320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3 classes of users:</a:t>
            </a:r>
            <a:endParaRPr sz="255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</p:txBody>
      </p:sp>
      <p:sp>
        <p:nvSpPr>
          <p:cNvPr id="12" name="Google Shape;497;p45">
            <a:extLst>
              <a:ext uri="{FF2B5EF4-FFF2-40B4-BE49-F238E27FC236}">
                <a16:creationId xmlns:a16="http://schemas.microsoft.com/office/drawing/2014/main" id="{A1259669-50FE-E79F-B8B0-64A6A0F232F2}"/>
              </a:ext>
            </a:extLst>
          </p:cNvPr>
          <p:cNvSpPr txBox="1"/>
          <p:nvPr/>
        </p:nvSpPr>
        <p:spPr>
          <a:xfrm>
            <a:off x="3067419" y="2720179"/>
            <a:ext cx="1983600" cy="3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aka “owner”</a:t>
            </a:r>
            <a:endParaRPr sz="23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</p:txBody>
      </p:sp>
      <p:sp>
        <p:nvSpPr>
          <p:cNvPr id="13" name="Google Shape;498;p45">
            <a:extLst>
              <a:ext uri="{FF2B5EF4-FFF2-40B4-BE49-F238E27FC236}">
                <a16:creationId xmlns:a16="http://schemas.microsoft.com/office/drawing/2014/main" id="{2B001859-2179-A30B-3F7C-1A2AAB160F2E}"/>
              </a:ext>
            </a:extLst>
          </p:cNvPr>
          <p:cNvSpPr txBox="1"/>
          <p:nvPr/>
        </p:nvSpPr>
        <p:spPr>
          <a:xfrm>
            <a:off x="1334190" y="2627595"/>
            <a:ext cx="1831200" cy="13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900" rIns="0" bIns="0" anchor="t" anchorCtr="0">
            <a:spAutoFit/>
          </a:bodyPr>
          <a:lstStyle/>
          <a:p>
            <a:pPr marL="255903" marR="0" lvl="0" indent="-24320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BEBD"/>
              </a:buClr>
              <a:buSzPts val="2300"/>
              <a:buFont typeface="Arial"/>
              <a:buChar char="•"/>
            </a:pPr>
            <a:r>
              <a:rPr lang="en-US" sz="23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User (u)</a:t>
            </a:r>
            <a:endParaRPr sz="23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255903" marR="0" lvl="0" indent="-243203" algn="l" rtl="0">
              <a:lnSpc>
                <a:spcPct val="100000"/>
              </a:lnSpc>
              <a:spcBef>
                <a:spcPts val="605"/>
              </a:spcBef>
              <a:spcAft>
                <a:spcPts val="0"/>
              </a:spcAft>
              <a:buClr>
                <a:srgbClr val="9CBEBD"/>
              </a:buClr>
              <a:buSzPts val="2300"/>
              <a:buFont typeface="Arial"/>
              <a:buChar char="•"/>
            </a:pPr>
            <a:r>
              <a:rPr lang="en-US" sz="23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Group (g)</a:t>
            </a:r>
            <a:endParaRPr sz="23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255903" marR="0" lvl="0" indent="-243203" algn="l" rtl="0">
              <a:lnSpc>
                <a:spcPct val="100000"/>
              </a:lnSpc>
              <a:spcBef>
                <a:spcPts val="605"/>
              </a:spcBef>
              <a:spcAft>
                <a:spcPts val="0"/>
              </a:spcAft>
              <a:buClr>
                <a:srgbClr val="9CBEBD"/>
              </a:buClr>
              <a:buSzPts val="2300"/>
              <a:buFont typeface="Arial"/>
              <a:buChar char="•"/>
            </a:pPr>
            <a:r>
              <a:rPr lang="en-US" sz="23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Other (o)</a:t>
            </a:r>
            <a:endParaRPr sz="23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</p:txBody>
      </p:sp>
      <p:pic>
        <p:nvPicPr>
          <p:cNvPr id="14" name="Picture 13" descr="A picture containing diagram&#10;&#10;Description automatically generated">
            <a:extLst>
              <a:ext uri="{FF2B5EF4-FFF2-40B4-BE49-F238E27FC236}">
                <a16:creationId xmlns:a16="http://schemas.microsoft.com/office/drawing/2014/main" id="{86BD85B9-7C52-FE87-0418-1FD0873FE3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1044" y="2255413"/>
            <a:ext cx="4926766" cy="263049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B1D4624-0F4C-8332-36BB-5F35D26C24BE}"/>
              </a:ext>
            </a:extLst>
          </p:cNvPr>
          <p:cNvSpPr txBox="1"/>
          <p:nvPr/>
        </p:nvSpPr>
        <p:spPr>
          <a:xfrm>
            <a:off x="428449" y="1405780"/>
            <a:ext cx="9946954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drwxrwsr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-x  2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sarawillis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chrisreidy   3072 Nov  8 14:50 </a:t>
            </a:r>
            <a:r>
              <a:rPr lang="en-US" dirty="0">
                <a:solidFill>
                  <a:srgbClr val="3157FF"/>
                </a:solidFill>
                <a:effectLst/>
                <a:latin typeface="Menlo" panose="020B0609030804020204" pitchFamily="49" charset="0"/>
              </a:rPr>
              <a:t>system-scripts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-r--r--  1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baylyd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    chrisreidy      0 Oct 18  2021 test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E5013A-86CE-C32B-D14F-A5808CE938D9}"/>
              </a:ext>
            </a:extLst>
          </p:cNvPr>
          <p:cNvSpPr txBox="1"/>
          <p:nvPr/>
        </p:nvSpPr>
        <p:spPr>
          <a:xfrm>
            <a:off x="6683486" y="5158255"/>
            <a:ext cx="5331203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One is a file, the other is a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first name is the owner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second name is the group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6887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5457584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Modes aka Permissions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36169" y="209543"/>
            <a:ext cx="1527382" cy="171136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B1D4624-0F4C-8332-36BB-5F35D26C24BE}"/>
              </a:ext>
            </a:extLst>
          </p:cNvPr>
          <p:cNvSpPr txBox="1"/>
          <p:nvPr/>
        </p:nvSpPr>
        <p:spPr>
          <a:xfrm>
            <a:off x="428449" y="1405780"/>
            <a:ext cx="855234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-r--r--  1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baylyd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    chrisreidy      0 Oct 18  2021 test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FC9C0-1437-0C8D-3EE1-F2B13B999FA2}"/>
              </a:ext>
            </a:extLst>
          </p:cNvPr>
          <p:cNvSpPr txBox="1"/>
          <p:nvPr/>
        </p:nvSpPr>
        <p:spPr>
          <a:xfrm>
            <a:off x="1034321" y="1968215"/>
            <a:ext cx="8552341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1"/>
                </a:solidFill>
              </a:rPr>
              <a:t>chmod</a:t>
            </a:r>
            <a:r>
              <a:rPr lang="en-US" sz="2400" dirty="0"/>
              <a:t> changes mode</a:t>
            </a:r>
          </a:p>
          <a:p>
            <a:endParaRPr lang="en-US" sz="2400" dirty="0"/>
          </a:p>
          <a:p>
            <a:r>
              <a:rPr lang="en-US" sz="2400" dirty="0"/>
              <a:t>To add write and execute permissions for the group</a:t>
            </a:r>
            <a:br>
              <a:rPr lang="en-US" sz="2400" dirty="0"/>
            </a:br>
            <a:r>
              <a:rPr lang="en-US" sz="2400" dirty="0" err="1">
                <a:solidFill>
                  <a:schemeClr val="accent1"/>
                </a:solidFill>
              </a:rPr>
              <a:t>chmod</a:t>
            </a:r>
            <a:r>
              <a:rPr lang="en-US" sz="2400" dirty="0">
                <a:solidFill>
                  <a:schemeClr val="accent1"/>
                </a:solidFill>
              </a:rPr>
              <a:t> </a:t>
            </a:r>
            <a:r>
              <a:rPr lang="en-US" sz="2400" dirty="0" err="1">
                <a:solidFill>
                  <a:schemeClr val="accent1"/>
                </a:solidFill>
              </a:rPr>
              <a:t>g+wx</a:t>
            </a:r>
            <a:r>
              <a:rPr lang="en-US" sz="2400" dirty="0">
                <a:solidFill>
                  <a:schemeClr val="accent1"/>
                </a:solidFill>
              </a:rPr>
              <a:t> test   </a:t>
            </a:r>
            <a:r>
              <a:rPr lang="en-US" sz="2400" dirty="0"/>
              <a:t>or</a:t>
            </a:r>
          </a:p>
          <a:p>
            <a:r>
              <a:rPr lang="en-US" sz="2400" dirty="0" err="1">
                <a:solidFill>
                  <a:schemeClr val="accent1"/>
                </a:solidFill>
              </a:rPr>
              <a:t>chmod</a:t>
            </a:r>
            <a:r>
              <a:rPr lang="en-US" sz="2400" dirty="0">
                <a:solidFill>
                  <a:schemeClr val="accent1"/>
                </a:solidFill>
              </a:rPr>
              <a:t> 674 test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rwxr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  1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baylyd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    chrisreidy      0 Oct 18  2021 test</a:t>
            </a:r>
          </a:p>
          <a:p>
            <a:endParaRPr lang="en-US" dirty="0"/>
          </a:p>
          <a:p>
            <a:r>
              <a:rPr lang="en-US" sz="2400" dirty="0"/>
              <a:t>To remove read permission for all others</a:t>
            </a:r>
          </a:p>
          <a:p>
            <a:r>
              <a:rPr lang="en-US" sz="2400" dirty="0" err="1">
                <a:solidFill>
                  <a:schemeClr val="accent1"/>
                </a:solidFill>
              </a:rPr>
              <a:t>chmod</a:t>
            </a:r>
            <a:r>
              <a:rPr lang="en-US" sz="2400" dirty="0">
                <a:solidFill>
                  <a:schemeClr val="accent1"/>
                </a:solidFill>
              </a:rPr>
              <a:t> o-x test</a:t>
            </a:r>
          </a:p>
          <a:p>
            <a:r>
              <a:rPr lang="en-US" sz="2400" dirty="0" err="1">
                <a:solidFill>
                  <a:schemeClr val="accent1"/>
                </a:solidFill>
              </a:rPr>
              <a:t>chmod</a:t>
            </a:r>
            <a:r>
              <a:rPr lang="en-US" sz="2400" dirty="0">
                <a:solidFill>
                  <a:schemeClr val="accent1"/>
                </a:solidFill>
              </a:rPr>
              <a:t> 670 test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rwx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---  1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baylyd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    chrisreidy      0 Oct 18  2021 test</a:t>
            </a:r>
          </a:p>
        </p:txBody>
      </p:sp>
    </p:spTree>
    <p:extLst>
      <p:ext uri="{BB962C8B-B14F-4D97-AF65-F5344CB8AC3E}">
        <p14:creationId xmlns:p14="http://schemas.microsoft.com/office/powerpoint/2010/main" val="34603844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4" y="443236"/>
            <a:ext cx="4714047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+mj-lt"/>
              </a:rPr>
              <a:t>File Types and Dots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1671085" y="3736041"/>
            <a:ext cx="4714047" cy="19389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4699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ls		short list</a:t>
            </a:r>
          </a:p>
          <a:p>
            <a:pPr marL="4699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ls –l	long list</a:t>
            </a:r>
          </a:p>
          <a:p>
            <a:pPr marL="4699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ls –la	list hidden files also</a:t>
            </a:r>
          </a:p>
          <a:p>
            <a:pPr marL="4699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cd ..	change to parent </a:t>
            </a:r>
            <a:r>
              <a:rPr lang="en-US" sz="2400" b="1" dirty="0" err="1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dir</a:t>
            </a:r>
            <a:endParaRPr lang="en-US" sz="2400" b="1" dirty="0">
              <a:solidFill>
                <a:srgbClr val="2F2B20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4699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B97C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cd ~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 	</a:t>
            </a: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change to home </a:t>
            </a:r>
            <a:r>
              <a:rPr lang="en-US" sz="2400" b="1" dirty="0" err="1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dir</a:t>
            </a:r>
            <a:endParaRPr lang="en-US" sz="2400" b="1" dirty="0"/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8083" y="4126582"/>
            <a:ext cx="1527382" cy="171136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52A3F70-8FDE-B83B-602B-DB2D1CDB7BF6}"/>
              </a:ext>
            </a:extLst>
          </p:cNvPr>
          <p:cNvSpPr/>
          <p:nvPr/>
        </p:nvSpPr>
        <p:spPr>
          <a:xfrm>
            <a:off x="642543" y="1549347"/>
            <a:ext cx="10820114" cy="181791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2999C-719A-8185-DD53-936A976AB648}"/>
              </a:ext>
            </a:extLst>
          </p:cNvPr>
          <p:cNvSpPr txBox="1"/>
          <p:nvPr/>
        </p:nvSpPr>
        <p:spPr>
          <a:xfrm>
            <a:off x="952427" y="1858139"/>
            <a:ext cx="105047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drwxr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-x.   3 chrisreidy chrisreidy      2048 Feb 10 09:17 </a:t>
            </a:r>
            <a:r>
              <a:rPr lang="en-US" dirty="0">
                <a:solidFill>
                  <a:srgbClr val="3157FF"/>
                </a:solidFill>
                <a:effectLst/>
                <a:latin typeface="Menlo" panose="020B0609030804020204" pitchFamily="49" charset="0"/>
              </a:rPr>
              <a:t>bayes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-r--r--.   1 chrisreidy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tmerritt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3579 Oct 23  2019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conda-bash.sh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drwxr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-x.   3 chrisreidy staff            512 Oct 22  2019 </a:t>
            </a:r>
            <a:r>
              <a:rPr lang="en-US" dirty="0">
                <a:solidFill>
                  <a:srgbClr val="3157FF"/>
                </a:solidFill>
                <a:effectLst/>
                <a:latin typeface="Menlo" panose="020B0609030804020204" pitchFamily="49" charset="0"/>
              </a:rPr>
              <a:t>.anaconda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rwxr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-x.   1 chrisreidy staff         121902 Dec 16  2020 </a:t>
            </a:r>
            <a:r>
              <a:rPr lang="en-US" dirty="0" err="1">
                <a:solidFill>
                  <a:srgbClr val="23B013"/>
                </a:solidFill>
                <a:effectLst/>
                <a:latin typeface="Menlo" panose="020B0609030804020204" pitchFamily="49" charset="0"/>
              </a:rPr>
              <a:t>nettest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473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2166398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+mj-lt"/>
              </a:rPr>
              <a:t>Profiles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642543" y="2234964"/>
            <a:ext cx="10225876" cy="2308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12700">
              <a:buClr>
                <a:srgbClr val="CEB97C"/>
              </a:buClr>
            </a:pP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Sample Lines</a:t>
            </a:r>
          </a:p>
          <a:p>
            <a:pPr marL="12700">
              <a:buClr>
                <a:srgbClr val="CEB97C"/>
              </a:buClr>
            </a:pP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marL="12700">
              <a:buClr>
                <a:srgbClr val="CEB97C"/>
              </a:buClr>
            </a:pP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PATH="~/perl5/bin${PATH+:}${PATH}:$HOME/.local/bin"; export PATH;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# Forces ~/.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bashrc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resource after cluster switch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alias puma=". 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usr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/local/bin/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slurm-selector.sh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puma &amp;&amp; source ~/.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bashrc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"</a:t>
            </a:r>
          </a:p>
          <a:p>
            <a:pPr marL="12700">
              <a:buClr>
                <a:srgbClr val="CEB97C"/>
              </a:buClr>
            </a:pP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#-# &gt;&gt;&gt;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conda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initialize &gt;&gt;&gt;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# Python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virtualenv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# source ~/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tflow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tensorflow_virtual_env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/bin/activate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4728" y="441102"/>
            <a:ext cx="1527382" cy="171136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52A3F70-8FDE-B83B-602B-DB2D1CDB7BF6}"/>
              </a:ext>
            </a:extLst>
          </p:cNvPr>
          <p:cNvSpPr/>
          <p:nvPr/>
        </p:nvSpPr>
        <p:spPr>
          <a:xfrm>
            <a:off x="642543" y="1296784"/>
            <a:ext cx="8664743" cy="62195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2999C-719A-8185-DD53-936A976AB648}"/>
              </a:ext>
            </a:extLst>
          </p:cNvPr>
          <p:cNvSpPr txBox="1"/>
          <p:nvPr/>
        </p:nvSpPr>
        <p:spPr>
          <a:xfrm>
            <a:off x="977666" y="1431829"/>
            <a:ext cx="799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-------. 1 chrisreidy staff 2574 Oct 22  2021 .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bashrc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5A57E19-EB53-8F26-688B-4442DEE28C54}"/>
              </a:ext>
            </a:extLst>
          </p:cNvPr>
          <p:cNvSpPr/>
          <p:nvPr/>
        </p:nvSpPr>
        <p:spPr>
          <a:xfrm>
            <a:off x="642543" y="4859510"/>
            <a:ext cx="9655700" cy="80554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-------. 1 chrisreidy staff 177 Aug 27  2020 .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bash_profile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rw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-------. 1 chrisreidy staff 21335 Feb 20 13:26 .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bash_history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95D2A3-5D40-82BC-D884-CC43634CB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0911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5303503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Shells and Shell Scripts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579978" y="1818811"/>
            <a:ext cx="9502410" cy="36933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12700">
              <a:buClr>
                <a:srgbClr val="CEB97C"/>
              </a:buClr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A </a:t>
            </a:r>
            <a:r>
              <a:rPr lang="en-US" sz="2400" b="1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shell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 is the environment in which commands are interpreted in Linux.</a:t>
            </a:r>
          </a:p>
          <a:p>
            <a:pPr marL="12700">
              <a:buClr>
                <a:srgbClr val="CEB97C"/>
              </a:buClr>
            </a:pP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12700">
              <a:buClr>
                <a:srgbClr val="CEB97C"/>
              </a:buClr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On HPC we prefer bash (</a:t>
            </a:r>
            <a:r>
              <a:rPr lang="en-US" sz="2400" dirty="0" err="1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Bourne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 Again Shell) </a:t>
            </a:r>
          </a:p>
          <a:p>
            <a:pPr marL="12700">
              <a:buClr>
                <a:srgbClr val="CEB97C"/>
              </a:buClr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Other shells include: </a:t>
            </a:r>
            <a:r>
              <a:rPr lang="en-US" sz="2400" dirty="0" err="1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sh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, </a:t>
            </a:r>
            <a:r>
              <a:rPr lang="en-US" sz="2400" dirty="0" err="1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csh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, </a:t>
            </a:r>
            <a:r>
              <a:rPr lang="en-US" sz="2400" dirty="0" err="1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tcsh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, </a:t>
            </a:r>
            <a:r>
              <a:rPr lang="en-US" sz="2400" dirty="0" err="1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ksh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, </a:t>
            </a:r>
            <a:r>
              <a:rPr lang="en-US" sz="2400" dirty="0" err="1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zsh</a:t>
            </a: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12700">
              <a:buClr>
                <a:srgbClr val="CEB97C"/>
              </a:buClr>
            </a:pP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12700">
              <a:buClr>
                <a:srgbClr val="CEB97C"/>
              </a:buClr>
            </a:pPr>
            <a:r>
              <a:rPr lang="en-US" sz="2400" b="1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Shell scripts 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are files containing collections </a:t>
            </a:r>
          </a:p>
          <a:p>
            <a:pPr marL="12700">
              <a:buClr>
                <a:srgbClr val="CEB97C"/>
              </a:buClr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of commands for Linux systems that can </a:t>
            </a:r>
          </a:p>
          <a:p>
            <a:pPr marL="12700">
              <a:buClr>
                <a:srgbClr val="CEB97C"/>
              </a:buClr>
            </a:pP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be executed as programs. </a:t>
            </a:r>
            <a:endParaRPr lang="en-US" sz="24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12700">
              <a:buClr>
                <a:srgbClr val="CEB97C"/>
              </a:buClr>
            </a:pPr>
            <a:endParaRPr lang="en-US" sz="18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12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B97C"/>
              </a:buClr>
            </a:pPr>
            <a:endParaRPr lang="en-US" sz="2400" dirty="0"/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6169" y="209543"/>
            <a:ext cx="1527382" cy="171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66" name="Picture 2" descr="Difference Between Kernel and Shell | by Jagadish Hiremath ...">
            <a:extLst>
              <a:ext uri="{FF2B5EF4-FFF2-40B4-BE49-F238E27FC236}">
                <a16:creationId xmlns:a16="http://schemas.microsoft.com/office/drawing/2014/main" id="{3D388045-854D-222D-E16D-243C72E3B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588" y="3368935"/>
            <a:ext cx="4986619" cy="3489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6948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440953" y="398573"/>
            <a:ext cx="1600246" cy="14465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Shells</a:t>
            </a:r>
          </a:p>
          <a:p>
            <a:r>
              <a:rPr lang="en-US" sz="4400" dirty="0">
                <a:latin typeface="+mj-lt"/>
              </a:rPr>
              <a:t>cont’d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2612762" y="398573"/>
            <a:ext cx="8909940" cy="30554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33423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aseline="30000" dirty="0">
                <a:solidFill>
                  <a:srgbClr val="675E47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▶ </a:t>
            </a: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Can be programmed interactively, directly on the terminal.</a:t>
            </a:r>
          </a:p>
          <a:p>
            <a:pPr marL="683448" marR="151378" lvl="0" indent="-349218" algn="l" rtl="0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lang="en-US" sz="2400" baseline="30000" dirty="0">
                <a:solidFill>
                  <a:srgbClr val="675E47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▶ </a:t>
            </a: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It can also be programmed by script files. The first line of</a:t>
            </a:r>
          </a:p>
          <a:p>
            <a:pPr marL="683448" marR="151378" lvl="0" indent="-349218" algn="l" rtl="0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the file must contain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#!/bin/bash</a:t>
            </a:r>
          </a:p>
          <a:p>
            <a:pPr marL="683448" marR="28477" lvl="0" indent="-349218" algn="l" rtl="0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lang="en-US" sz="2400" baseline="30000" dirty="0">
                <a:solidFill>
                  <a:srgbClr val="675E47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▶ </a:t>
            </a: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program loader recognizes the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#!</a:t>
            </a: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 will interpret the </a:t>
            </a:r>
          </a:p>
          <a:p>
            <a:pPr marL="683448" marR="28477" lvl="0" indent="-349218" algn="l" rtl="0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rest of the line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(/bin/bash</a:t>
            </a: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 as the interpreter program.</a:t>
            </a:r>
          </a:p>
          <a:p>
            <a:pPr marL="33423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aseline="30000" dirty="0">
                <a:solidFill>
                  <a:srgbClr val="675E47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▶ </a:t>
            </a: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If a line starts with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it is a comment and is not run.</a:t>
            </a:r>
          </a:p>
          <a:p>
            <a:pPr marL="12700">
              <a:buClr>
                <a:srgbClr val="CEB97C"/>
              </a:buClr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13034" y="3832341"/>
            <a:ext cx="1709668" cy="188317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321B34-FC5B-E322-698C-310A004BE626}"/>
              </a:ext>
            </a:extLst>
          </p:cNvPr>
          <p:cNvSpPr/>
          <p:nvPr/>
        </p:nvSpPr>
        <p:spPr>
          <a:xfrm>
            <a:off x="569092" y="3580130"/>
            <a:ext cx="8324537" cy="236012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ea typeface="Courier New"/>
                <a:cs typeface="Courier New"/>
                <a:sym typeface="Courier New"/>
              </a:rPr>
              <a:t>#!/bin/bash</a:t>
            </a:r>
            <a:br>
              <a:rPr lang="en-US" sz="2800" dirty="0">
                <a:solidFill>
                  <a:schemeClr val="tx1"/>
                </a:solidFill>
                <a:ea typeface="Courier New"/>
                <a:cs typeface="Courier New"/>
                <a:sym typeface="Courier New"/>
              </a:rPr>
            </a:br>
            <a:r>
              <a:rPr lang="en-US" sz="2800" dirty="0">
                <a:solidFill>
                  <a:schemeClr val="tx1"/>
                </a:solidFill>
                <a:ea typeface="Courier New"/>
                <a:cs typeface="Courier New"/>
                <a:sym typeface="Courier New"/>
              </a:rPr>
              <a:t># the files in /</a:t>
            </a:r>
            <a:r>
              <a:rPr lang="en-US" sz="2800" dirty="0" err="1">
                <a:solidFill>
                  <a:schemeClr val="tx1"/>
                </a:solidFill>
                <a:ea typeface="Courier New"/>
                <a:cs typeface="Courier New"/>
                <a:sym typeface="Courier New"/>
              </a:rPr>
              <a:t>tmp</a:t>
            </a:r>
            <a:r>
              <a:rPr lang="en-US" sz="2800" dirty="0">
                <a:solidFill>
                  <a:schemeClr val="tx1"/>
                </a:solidFill>
                <a:ea typeface="Courier New"/>
                <a:cs typeface="Courier New"/>
                <a:sym typeface="Courier New"/>
              </a:rPr>
              <a:t>.</a:t>
            </a:r>
            <a:endParaRPr lang="en-US" sz="2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29975" marR="1212522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ea typeface="Courier New"/>
                <a:cs typeface="Courier New"/>
                <a:sym typeface="Courier New"/>
              </a:rPr>
              <a:t>cd /</a:t>
            </a:r>
            <a:r>
              <a:rPr lang="en-US" sz="2800" dirty="0" err="1">
                <a:solidFill>
                  <a:schemeClr val="tx1"/>
                </a:solidFill>
                <a:ea typeface="Courier New"/>
                <a:cs typeface="Courier New"/>
                <a:sym typeface="Courier New"/>
              </a:rPr>
              <a:t>tmp</a:t>
            </a:r>
            <a:r>
              <a:rPr lang="en-US" sz="2800" dirty="0">
                <a:solidFill>
                  <a:schemeClr val="tx1"/>
                </a:solidFill>
                <a:ea typeface="Courier New"/>
                <a:cs typeface="Courier New"/>
                <a:sym typeface="Courier New"/>
              </a:rPr>
              <a:t>  </a:t>
            </a:r>
          </a:p>
          <a:p>
            <a:pPr marL="29975" marR="1212522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ea typeface="Courier New"/>
                <a:cs typeface="Courier New"/>
                <a:sym typeface="Courier New"/>
              </a:rPr>
              <a:t>ls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6F5F46-E7E9-884C-AB84-BE16CBC89424}"/>
              </a:ext>
            </a:extLst>
          </p:cNvPr>
          <p:cNvSpPr txBox="1"/>
          <p:nvPr/>
        </p:nvSpPr>
        <p:spPr>
          <a:xfrm>
            <a:off x="5024062" y="3832341"/>
            <a:ext cx="3601883" cy="1855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9975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2"/>
                </a:solidFill>
                <a:ea typeface="Helvetica Neue Light" panose="02000403000000020004" pitchFamily="2" charset="0"/>
              </a:rPr>
              <a:t>Shell to run</a:t>
            </a:r>
          </a:p>
          <a:p>
            <a:pPr marL="29975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800" dirty="0">
                <a:solidFill>
                  <a:schemeClr val="dk2"/>
                </a:solidFill>
                <a:ea typeface="Helvetica Neue Light" panose="02000403000000020004" pitchFamily="2" charset="0"/>
              </a:rPr>
              <a:t>Comments</a:t>
            </a:r>
          </a:p>
          <a:p>
            <a:pPr marL="29975" marR="11990" lvl="0" indent="0" algn="l" rtl="0">
              <a:lnSpc>
                <a:spcPct val="106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2"/>
                </a:solidFill>
                <a:ea typeface="Helvetica Neue Light" panose="02000403000000020004" pitchFamily="2" charset="0"/>
              </a:rPr>
              <a:t>Change directories</a:t>
            </a:r>
          </a:p>
          <a:p>
            <a:pPr marL="29975" marR="11990" lvl="0" indent="0" algn="l" rtl="0">
              <a:lnSpc>
                <a:spcPct val="106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2"/>
                </a:solidFill>
                <a:ea typeface="Helvetica Neue Light" panose="02000403000000020004" pitchFamily="2" charset="0"/>
              </a:rPr>
              <a:t>List everything in /</a:t>
            </a:r>
            <a:r>
              <a:rPr lang="en-US" sz="2800" dirty="0" err="1">
                <a:solidFill>
                  <a:schemeClr val="dk2"/>
                </a:solidFill>
                <a:ea typeface="Helvetica Neue Light" panose="02000403000000020004" pitchFamily="2" charset="0"/>
              </a:rPr>
              <a:t>tmp</a:t>
            </a:r>
            <a:r>
              <a:rPr lang="en-US" sz="2800" dirty="0">
                <a:solidFill>
                  <a:schemeClr val="dk2"/>
                </a:solidFill>
                <a:ea typeface="Helvetica Neue Light" panose="02000403000000020004" pitchFamily="2" charset="0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7E0409-12BD-9D2F-76F9-D7910E56F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8181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6363730" cy="14465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Exercise 3: Permissions and</a:t>
            </a:r>
            <a:br>
              <a:rPr lang="en-US" sz="4400" dirty="0">
                <a:latin typeface="+mj-lt"/>
              </a:rPr>
            </a:br>
            <a:r>
              <a:rPr lang="en-US" sz="4400" dirty="0">
                <a:latin typeface="+mj-lt"/>
              </a:rPr>
              <a:t>Running  Bash Scripts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732127" y="2438388"/>
            <a:ext cx="10649069" cy="3034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527050" marR="0" lvl="0" indent="-514350" algn="l" rtl="0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AutoNum type="arabicPeriod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Ensure you are in the “scripts” directory 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ea typeface="Helvetica Neue Light" panose="02000403000000020004" pitchFamily="2" charset="0"/>
              <a:cs typeface="Courier New" panose="02070309020205020404" pitchFamily="49" charset="0"/>
              <a:sym typeface="Courier New"/>
            </a:endParaRPr>
          </a:p>
          <a:p>
            <a:pPr marL="527050" lvl="0" indent="-514350">
              <a:buClr>
                <a:srgbClr val="A9A57C"/>
              </a:buClr>
              <a:buSzPts val="2550"/>
              <a:buFont typeface="Arial"/>
              <a:buAutoNum type="arabicPeriod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Use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less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 to view the contents of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hello_world.txt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 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ea typeface="Helvetica Neue Light" panose="02000403000000020004" pitchFamily="2" charset="0"/>
              <a:cs typeface="Courier New" panose="02070309020205020404" pitchFamily="49" charset="0"/>
            </a:endParaRPr>
          </a:p>
          <a:p>
            <a:pPr marL="527050" marR="0" lvl="0" indent="-514350" algn="l" rtl="0">
              <a:spcBef>
                <a:spcPts val="73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AutoNum type="arabicPeriod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Use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cat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to show the contents of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hello.sh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in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</a:rPr>
              <a:t>bash_spinup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</a:rPr>
              <a:t>/scripts</a:t>
            </a:r>
          </a:p>
          <a:p>
            <a:pPr marL="498475" marR="876935" lvl="0" indent="-485775" algn="l" rtl="0">
              <a:lnSpc>
                <a:spcPct val="103499"/>
              </a:lnSpc>
              <a:spcBef>
                <a:spcPts val="50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AutoNum type="arabicPeriod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Try to run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hello.sh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by typing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</a:rPr>
              <a:t>./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</a:rPr>
              <a:t>hello.sh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at the command line</a:t>
            </a: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498475" marR="0" lvl="0" indent="-485775" algn="l" rtl="0">
              <a:lnSpc>
                <a:spcPct val="100000"/>
              </a:lnSpc>
              <a:spcBef>
                <a:spcPts val="50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AutoNum type="arabicPeriod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Add execute permission to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hello.sh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using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chmod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ea typeface="Helvetica Neue Light" panose="02000403000000020004" pitchFamily="2" charset="0"/>
              <a:cs typeface="Courier New" panose="02070309020205020404" pitchFamily="49" charset="0"/>
              <a:sym typeface="Courier New"/>
            </a:endParaRPr>
          </a:p>
          <a:p>
            <a:pPr marL="498475" lvl="0" indent="-485775">
              <a:spcBef>
                <a:spcPts val="740"/>
              </a:spcBef>
              <a:buClr>
                <a:srgbClr val="A9A57C"/>
              </a:buClr>
              <a:buSzPts val="2550"/>
              <a:buFont typeface="Arial"/>
              <a:buAutoNum type="arabicPeriod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Try to run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hello.sh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ea typeface="Helvetica Neue Light" panose="02000403000000020004" pitchFamily="2" charset="0"/>
                <a:cs typeface="Courier New" panose="02070309020205020404" pitchFamily="49" charset="0"/>
                <a:sym typeface="Courier New"/>
              </a:rPr>
              <a:t> </a:t>
            </a: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498475" marR="0" lvl="0" indent="-479425" algn="l" rtl="0">
              <a:lnSpc>
                <a:spcPct val="100000"/>
              </a:lnSpc>
              <a:spcBef>
                <a:spcPts val="31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2971" y="443236"/>
            <a:ext cx="1922866" cy="199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61D25AD0-F7E6-FA20-0593-94A6DD2FF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25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6099427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File Editing – the easy way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9854" y="1649923"/>
            <a:ext cx="1705459" cy="1980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8DE08B9-748B-1E13-A6F9-1A223C375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356" y="1353718"/>
            <a:ext cx="7772400" cy="3607999"/>
          </a:xfrm>
          <a:prstGeom prst="rect">
            <a:avLst/>
          </a:prstGeom>
        </p:spPr>
      </p:pic>
      <p:pic>
        <p:nvPicPr>
          <p:cNvPr id="7" name="Picture 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97B46D1-77AA-92DF-885C-01858D04B8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8658" y="4533396"/>
            <a:ext cx="7772400" cy="198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12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at sitting on a tree branch&#10;&#10;Description automatically generated with medium confidence">
            <a:extLst>
              <a:ext uri="{FF2B5EF4-FFF2-40B4-BE49-F238E27FC236}">
                <a16:creationId xmlns:a16="http://schemas.microsoft.com/office/drawing/2014/main" id="{0D88215A-3125-0390-942C-57C9FCBCEB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69" r="2824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BFDDB-5D70-E5E8-6807-B636CE646B23}"/>
              </a:ext>
            </a:extLst>
          </p:cNvPr>
          <p:cNvSpPr txBox="1"/>
          <p:nvPr/>
        </p:nvSpPr>
        <p:spPr>
          <a:xfrm>
            <a:off x="522514" y="1138800"/>
            <a:ext cx="4517572" cy="3977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1"/>
                </a:solidFill>
              </a:rPr>
              <a:t>Puma</a:t>
            </a:r>
            <a:r>
              <a:rPr lang="en-US" sz="3200" dirty="0"/>
              <a:t> is a High Performance Cluster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320 compute nodes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30,000 cores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60 Nvidia V100 GPU’s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All-flash filesystem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4DE7E863-9C95-1A42-15AB-4D4282450F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156"/>
          <a:stretch/>
        </p:blipFill>
        <p:spPr>
          <a:xfrm>
            <a:off x="-4" y="6087558"/>
            <a:ext cx="3276601" cy="66158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3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algn="ctr" rotWithShape="0">
              <a:srgbClr val="000000">
                <a:alpha val="2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45458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6417783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File Editing – command 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906299" y="1490007"/>
            <a:ext cx="8715551" cy="387798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377825" marR="5080" lvl="0" indent="-243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nano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– simple and intuitive to get started; </a:t>
            </a:r>
          </a:p>
          <a:p>
            <a:pPr marL="835025" marR="5080" lvl="1" indent="-243840"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not very feature-rich; </a:t>
            </a:r>
          </a:p>
          <a:p>
            <a:pPr marL="835025" marR="5080" lvl="1" indent="-243840"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keyboard driven</a:t>
            </a: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377825" marR="26669" lvl="0" indent="-243840" algn="l" rtl="0">
              <a:lnSpc>
                <a:spcPct val="100000"/>
              </a:lnSpc>
              <a:spcBef>
                <a:spcPts val="64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vi/vim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– universal; keyboard-driven; </a:t>
            </a:r>
          </a:p>
          <a:p>
            <a:pPr marL="835025" marR="26669" lvl="1" indent="-243840">
              <a:spcBef>
                <a:spcPts val="645"/>
              </a:spcBef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powerful but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has a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 learning curve </a:t>
            </a: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377825" marR="122554" lvl="0" indent="-243840" algn="l" rtl="0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emacs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 – keyboard or GUI versions; </a:t>
            </a:r>
          </a:p>
          <a:p>
            <a:pPr marL="835025" marR="122554" lvl="1" indent="-243840">
              <a:spcBef>
                <a:spcPts val="615"/>
              </a:spcBef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helpful extensions for programmers; </a:t>
            </a:r>
          </a:p>
          <a:p>
            <a:pPr marL="835025" marR="122554" lvl="1" indent="-243840">
              <a:spcBef>
                <a:spcPts val="615"/>
              </a:spcBef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well-documented</a:t>
            </a: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377825" marR="0" lvl="0" indent="-243840" algn="l" rtl="0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b="1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LibreOffice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 – for WYSIWYG (what you see is what you get)</a:t>
            </a: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0429" y="209542"/>
            <a:ext cx="1803122" cy="173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3BB9AA-E91B-3AAC-F050-893425CFA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6525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05770" y="296752"/>
            <a:ext cx="4370488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+mj-lt"/>
              </a:rPr>
              <a:t>Editing with Nano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677950" y="1329645"/>
            <a:ext cx="3692999" cy="4451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683448" marR="151378" lvl="0" indent="-349218" algn="l" rtl="0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$ nano </a:t>
            </a:r>
            <a:r>
              <a:rPr lang="en-US" sz="2400" dirty="0" err="1">
                <a:solidFill>
                  <a:schemeClr val="dk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trademarks.txt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4177" y="751175"/>
            <a:ext cx="1527382" cy="171136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321B34-FC5B-E322-698C-310A004BE626}"/>
              </a:ext>
            </a:extLst>
          </p:cNvPr>
          <p:cNvSpPr/>
          <p:nvPr/>
        </p:nvSpPr>
        <p:spPr>
          <a:xfrm>
            <a:off x="569092" y="1861458"/>
            <a:ext cx="8324537" cy="387531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0CE5E624-3FD0-5F43-F8D2-3374C4A736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160" y="2038283"/>
            <a:ext cx="7772400" cy="1773881"/>
          </a:xfrm>
          <a:prstGeom prst="rect">
            <a:avLst/>
          </a:prstGeom>
        </p:spPr>
      </p:pic>
      <p:pic>
        <p:nvPicPr>
          <p:cNvPr id="11" name="Picture 10" descr="Table&#10;&#10;Description automatically generated with medium confidence">
            <a:extLst>
              <a:ext uri="{FF2B5EF4-FFF2-40B4-BE49-F238E27FC236}">
                <a16:creationId xmlns:a16="http://schemas.microsoft.com/office/drawing/2014/main" id="{BE9660A9-CB12-635D-C374-22359D5689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160" y="3812164"/>
            <a:ext cx="7772400" cy="16350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4C9964-8FAF-4292-8398-8E2966D932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254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671085" y="443236"/>
            <a:ext cx="7925952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Exercise 4: File Editing with Nano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732127" y="2438388"/>
            <a:ext cx="9022022" cy="20672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527050" indent="-514350">
              <a:buClr>
                <a:srgbClr val="A9A57C"/>
              </a:buClr>
              <a:buSzPts val="2550"/>
              <a:buFont typeface="Arial"/>
              <a:buAutoNum type="arabicPeriod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Edit the contents of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hello_world.txt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contents with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/>
                <a:cs typeface="Courier New"/>
                <a:sym typeface="Courier New"/>
              </a:rPr>
              <a:t>nano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ourier New"/>
                <a:sym typeface="Courier New"/>
              </a:rPr>
              <a:t> </a:t>
            </a:r>
            <a:b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ourier New"/>
                <a:sym typeface="Courier New"/>
              </a:rPr>
            </a:b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(you can edit it to say anything!)</a:t>
            </a:r>
            <a:endParaRPr lang="en-US" sz="18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527050" lvl="0" indent="-514350">
              <a:spcBef>
                <a:spcPts val="735"/>
              </a:spcBef>
              <a:buClr>
                <a:srgbClr val="A9A57C"/>
              </a:buClr>
              <a:buSzPts val="2550"/>
              <a:buFont typeface="Arial"/>
              <a:buAutoNum type="arabicPeriod"/>
            </a:pP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Run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the program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 </a:t>
            </a:r>
            <a:r>
              <a:rPr lang="en-US" sz="2400" dirty="0">
                <a:solidFill>
                  <a:srgbClr val="2F2B20"/>
                </a:solidFill>
                <a:latin typeface="Courier New"/>
                <a:ea typeface="Helvetica Neue Light" panose="02000403000000020004" pitchFamily="2" charset="0"/>
                <a:cs typeface="Courier New"/>
                <a:sym typeface="Courier New"/>
              </a:rPr>
              <a:t>“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hello.sh</a:t>
            </a:r>
            <a:r>
              <a:rPr lang="en-US" sz="2400" dirty="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”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by typing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/>
                <a:ea typeface="Arial"/>
                <a:cs typeface="Courier New"/>
                <a:sym typeface="Courier New"/>
              </a:rPr>
              <a:t>bash</a:t>
            </a:r>
            <a:r>
              <a:rPr lang="en-US" sz="2400" dirty="0">
                <a:solidFill>
                  <a:srgbClr val="2F2B20"/>
                </a:solidFill>
                <a:latin typeface="Courier New"/>
                <a:ea typeface="Arial"/>
                <a:cs typeface="Courier New"/>
                <a:sym typeface="Courier New"/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/>
                <a:ea typeface="Arial"/>
                <a:cs typeface="Courier New"/>
                <a:sym typeface="Courier New"/>
              </a:rPr>
              <a:t>hello.sh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/>
                <a:cs typeface="Courier New"/>
                <a:sym typeface="Courier New"/>
              </a:rPr>
              <a:t> </a:t>
            </a:r>
            <a:b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/>
                <a:cs typeface="Courier New"/>
                <a:sym typeface="Courier New"/>
              </a:rPr>
            </a:b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or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/>
                <a:cs typeface="Courier New"/>
                <a:sym typeface="Courier New"/>
              </a:rPr>
              <a:t>./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urier New"/>
                <a:cs typeface="Courier New"/>
                <a:sym typeface="Courier New"/>
              </a:rPr>
              <a:t>hello.sh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2F2B2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sym typeface="Arial"/>
              </a:rPr>
              <a:t>at the command line</a:t>
            </a:r>
            <a:r>
              <a:rPr lang="en-US" sz="2400" dirty="0">
                <a:solidFill>
                  <a:schemeClr val="dk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  <a:sym typeface="Arial"/>
            </a:endParaRPr>
          </a:p>
          <a:p>
            <a:pPr marL="498475" marR="0" lvl="0" indent="-479425" algn="l" rtl="0">
              <a:lnSpc>
                <a:spcPct val="100000"/>
              </a:lnSpc>
              <a:spcBef>
                <a:spcPts val="310"/>
              </a:spcBef>
              <a:spcAft>
                <a:spcPts val="0"/>
              </a:spcAft>
              <a:buClr>
                <a:srgbClr val="A9A57C"/>
              </a:buClr>
              <a:buSzPts val="2450"/>
              <a:buFont typeface="Arial"/>
              <a:buAutoNum type="arabicPeriod"/>
            </a:pP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2971" y="443236"/>
            <a:ext cx="1922866" cy="199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61D25AD0-F7E6-FA20-0593-94A6DD2FF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9035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University of Arizona Campus - US News Best Colleges">
            <a:extLst>
              <a:ext uri="{FF2B5EF4-FFF2-40B4-BE49-F238E27FC236}">
                <a16:creationId xmlns:a16="http://schemas.microsoft.com/office/drawing/2014/main" id="{ECECC96E-4801-0889-75DE-AC76AE1E8E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3" b="1636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53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646163" y="477158"/>
            <a:ext cx="3845605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More 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5A5BBB-99C4-328C-818D-024DCF4A6F83}"/>
              </a:ext>
            </a:extLst>
          </p:cNvPr>
          <p:cNvSpPr txBox="1"/>
          <p:nvPr/>
        </p:nvSpPr>
        <p:spPr>
          <a:xfrm>
            <a:off x="646163" y="1902910"/>
            <a:ext cx="10993459" cy="16696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29975" marR="7044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</a:rPr>
              <a:t>Additional Bash learning resources: </a:t>
            </a:r>
            <a:endParaRPr lang="en-US" sz="1800" dirty="0">
              <a:solidFill>
                <a:schemeClr val="dk1"/>
              </a:solidFill>
            </a:endParaRPr>
          </a:p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http://tldp.org/HOWTO/Bash-Prog-Intro-HOWTO.html</a:t>
            </a:r>
            <a:r>
              <a:rPr lang="en-US" sz="2400" dirty="0">
                <a:solidFill>
                  <a:schemeClr val="accent5"/>
                </a:solidFill>
              </a:rPr>
              <a:t> (general)</a:t>
            </a:r>
            <a:endParaRPr lang="en-US" sz="1800" dirty="0">
              <a:solidFill>
                <a:schemeClr val="accent5"/>
              </a:solidFill>
            </a:endParaRPr>
          </a:p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https://www.shell-tips.com/2010/06/14/performing-math-calculation-in-bash</a:t>
            </a:r>
            <a:r>
              <a:rPr lang="en-US" sz="2400" i="1" dirty="0">
                <a:solidFill>
                  <a:schemeClr val="accent5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2400" i="1" dirty="0">
                <a:solidFill>
                  <a:schemeClr val="accent5"/>
                </a:solidFill>
              </a:rPr>
              <a:t> (math)</a:t>
            </a:r>
            <a:endParaRPr lang="en-US" sz="1800" dirty="0">
              <a:solidFill>
                <a:schemeClr val="accent5"/>
              </a:solidFill>
            </a:endParaRPr>
          </a:p>
          <a:p>
            <a:pPr marL="19050" marR="0" lvl="0" algn="l" rtl="0">
              <a:lnSpc>
                <a:spcPct val="100000"/>
              </a:lnSpc>
              <a:spcBef>
                <a:spcPts val="310"/>
              </a:spcBef>
              <a:spcAft>
                <a:spcPts val="0"/>
              </a:spcAft>
              <a:buClr>
                <a:srgbClr val="A9A57C"/>
              </a:buClr>
              <a:buSzPts val="2450"/>
            </a:pPr>
            <a:endParaRPr lang="en-US" sz="2400" dirty="0">
              <a:solidFill>
                <a:schemeClr val="dk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22971" y="443236"/>
            <a:ext cx="1922866" cy="199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61D25AD0-F7E6-FA20-0593-94A6DD2FF5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CE5A49-18B3-8345-8730-9689122449A8}"/>
              </a:ext>
            </a:extLst>
          </p:cNvPr>
          <p:cNvSpPr txBox="1"/>
          <p:nvPr/>
        </p:nvSpPr>
        <p:spPr>
          <a:xfrm>
            <a:off x="646163" y="4262831"/>
            <a:ext cx="8729377" cy="892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29975" marR="7044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</a:rPr>
              <a:t>Bash kernel for </a:t>
            </a:r>
            <a:r>
              <a:rPr lang="en-US" sz="2800" dirty="0" err="1">
                <a:solidFill>
                  <a:schemeClr val="dk1"/>
                </a:solidFill>
              </a:rPr>
              <a:t>jupyter</a:t>
            </a:r>
            <a:r>
              <a:rPr lang="en-US" sz="2800" dirty="0">
                <a:solidFill>
                  <a:schemeClr val="dk1"/>
                </a:solidFill>
              </a:rPr>
              <a:t> notebooks </a:t>
            </a:r>
            <a:r>
              <a:rPr lang="en-US" sz="2800" i="1" dirty="0">
                <a:solidFill>
                  <a:schemeClr val="dk1"/>
                </a:solidFill>
              </a:rPr>
              <a:t>(install anaconda first)</a:t>
            </a:r>
            <a:r>
              <a:rPr lang="en-US" sz="2800" dirty="0">
                <a:solidFill>
                  <a:schemeClr val="dk1"/>
                </a:solidFill>
              </a:rPr>
              <a:t>:</a:t>
            </a:r>
            <a:r>
              <a:rPr lang="en-US" sz="2800" i="1" dirty="0">
                <a:solidFill>
                  <a:schemeClr val="dk1"/>
                </a:solidFill>
              </a:rPr>
              <a:t> </a:t>
            </a:r>
            <a:endParaRPr lang="en-US" sz="2800" dirty="0">
              <a:solidFill>
                <a:schemeClr val="dk1"/>
              </a:solidFill>
            </a:endParaRPr>
          </a:p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https://github.com/takluyver/bash_kernel</a:t>
            </a:r>
            <a:endParaRPr lang="en-US" sz="24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9871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0109DF-5B02-E7A8-058D-4EFB29327DD4}"/>
              </a:ext>
            </a:extLst>
          </p:cNvPr>
          <p:cNvSpPr txBox="1"/>
          <p:nvPr/>
        </p:nvSpPr>
        <p:spPr>
          <a:xfrm>
            <a:off x="1136429" y="486051"/>
            <a:ext cx="4959572" cy="10379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Opening a Terminal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9DB1F-1D1F-7964-8E36-9E3ACB30D8D1}"/>
              </a:ext>
            </a:extLst>
          </p:cNvPr>
          <p:cNvSpPr txBox="1"/>
          <p:nvPr/>
        </p:nvSpPr>
        <p:spPr>
          <a:xfrm>
            <a:off x="794658" y="1851917"/>
            <a:ext cx="7815942" cy="3450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92125" lvl="1" indent="-342900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400">
                <a:sym typeface="Arial"/>
              </a:rPr>
              <a:t>Mac: Go to Applications </a:t>
            </a:r>
            <a:r>
              <a:rPr lang="en-US" sz="2400">
                <a:sym typeface="Wingdings" pitchFamily="2" charset="2"/>
              </a:rPr>
              <a:t> Utilities  Terminal</a:t>
            </a:r>
          </a:p>
          <a:p>
            <a:pPr marL="377825" lvl="1" indent="-228600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endParaRPr lang="en-US" sz="2400">
              <a:sym typeface="Wingdings" pitchFamily="2" charset="2"/>
            </a:endParaRPr>
          </a:p>
          <a:p>
            <a:pPr marL="492125" lvl="1" indent="-342900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400">
                <a:sym typeface="Wingdings" pitchFamily="2" charset="2"/>
              </a:rPr>
              <a:t>Windows: Download a terminal emulator</a:t>
            </a:r>
            <a:br>
              <a:rPr lang="en-US" sz="2400">
                <a:sym typeface="Wingdings" pitchFamily="2" charset="2"/>
              </a:rPr>
            </a:br>
            <a:r>
              <a:rPr lang="en-US" sz="2400">
                <a:sym typeface="Wingdings" pitchFamily="2" charset="2"/>
              </a:rPr>
              <a:t>- PuTTY: </a:t>
            </a:r>
            <a:r>
              <a:rPr lang="en-US" sz="2400">
                <a:sym typeface="Wingdings" pitchFamily="2" charset="2"/>
                <a:hlinkClick r:id="rId2"/>
              </a:rPr>
              <a:t>https://www.putty.org</a:t>
            </a:r>
            <a:br>
              <a:rPr lang="en-US" sz="2400">
                <a:sym typeface="Wingdings" pitchFamily="2" charset="2"/>
              </a:rPr>
            </a:br>
            <a:r>
              <a:rPr lang="en-US" sz="2400">
                <a:sym typeface="Wingdings" pitchFamily="2" charset="2"/>
              </a:rPr>
              <a:t>- Git BASH: </a:t>
            </a:r>
            <a:r>
              <a:rPr lang="en-US" sz="2400">
                <a:sym typeface="Wingdings" pitchFamily="2" charset="2"/>
                <a:hlinkClick r:id="rId3"/>
              </a:rPr>
              <a:t>https:gitforwindows.org</a:t>
            </a:r>
            <a:endParaRPr lang="en-US" sz="2400">
              <a:sym typeface="Wingdings" pitchFamily="2" charset="2"/>
            </a:endParaRPr>
          </a:p>
          <a:p>
            <a:pPr marL="149225" lvl="1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</a:pPr>
            <a:endParaRPr lang="en-US" sz="2400">
              <a:sym typeface="Wingdings" pitchFamily="2" charset="2"/>
            </a:endParaRPr>
          </a:p>
          <a:p>
            <a:pPr marL="492125" lvl="1" indent="-342900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400">
                <a:sym typeface="Wingdings" pitchFamily="2" charset="2"/>
              </a:rPr>
              <a:t>Open OnDemand: </a:t>
            </a:r>
            <a:r>
              <a:rPr lang="en-US" sz="2400">
                <a:sym typeface="Wingdings" pitchFamily="2" charset="2"/>
                <a:hlinkClick r:id="rId4"/>
              </a:rPr>
              <a:t>https://ood.hpc.arizona.edu/</a:t>
            </a:r>
            <a:r>
              <a:rPr lang="en-US" sz="2400">
                <a:sym typeface="Wingdings" pitchFamily="2" charset="2"/>
              </a:rPr>
              <a:t>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334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rgbClr val="E54A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20A1B22-32B5-4779-EB14-73957F9C0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919" y="2960914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79DDED-B04B-8E3F-2E82-8DAAF0B093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117356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29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0109DF-5B02-E7A8-058D-4EFB29327DD4}"/>
              </a:ext>
            </a:extLst>
          </p:cNvPr>
          <p:cNvSpPr txBox="1"/>
          <p:nvPr/>
        </p:nvSpPr>
        <p:spPr>
          <a:xfrm>
            <a:off x="1136429" y="486051"/>
            <a:ext cx="4959572" cy="10379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Logging into HPC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9DB1F-1D1F-7964-8E36-9E3ACB30D8D1}"/>
              </a:ext>
            </a:extLst>
          </p:cNvPr>
          <p:cNvSpPr txBox="1"/>
          <p:nvPr/>
        </p:nvSpPr>
        <p:spPr>
          <a:xfrm>
            <a:off x="794658" y="1851917"/>
            <a:ext cx="7815942" cy="3450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92125" lvl="1" indent="-342900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400" dirty="0">
                <a:sym typeface="Arial"/>
              </a:rPr>
              <a:t>Request an Account Sponsored by a PI</a:t>
            </a:r>
            <a:br>
              <a:rPr lang="en-US" sz="2400" dirty="0">
                <a:sym typeface="Arial"/>
              </a:rPr>
            </a:br>
            <a:r>
              <a:rPr lang="en-US" sz="2400" dirty="0">
                <a:sym typeface="Arial"/>
                <a:hlinkClick r:id="rId2"/>
              </a:rPr>
              <a:t>https://public.confluence.arizona.edu/display/UAHPC/Account+Creation</a:t>
            </a:r>
            <a:r>
              <a:rPr lang="en-US" sz="2400" dirty="0">
                <a:sym typeface="Arial"/>
              </a:rPr>
              <a:t>	</a:t>
            </a:r>
            <a:endParaRPr lang="en-US" sz="2400" dirty="0">
              <a:sym typeface="Wingdings" pitchFamily="2" charset="2"/>
            </a:endParaRPr>
          </a:p>
          <a:p>
            <a:pPr marL="377825" lvl="1" indent="-228600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endParaRPr lang="en-US" sz="2400" dirty="0">
              <a:sym typeface="Wingdings" pitchFamily="2" charset="2"/>
            </a:endParaRPr>
          </a:p>
          <a:p>
            <a:pPr marL="492125" lvl="1" indent="-342900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400" dirty="0">
                <a:sym typeface="Wingdings" pitchFamily="2" charset="2"/>
              </a:rPr>
              <a:t>Access Your Account</a:t>
            </a:r>
            <a:br>
              <a:rPr lang="en-US" sz="2400" dirty="0">
                <a:sym typeface="Wingdings" pitchFamily="2" charset="2"/>
              </a:rPr>
            </a:br>
            <a:r>
              <a:rPr lang="en-US" sz="2400" dirty="0">
                <a:sym typeface="Wingdings" pitchFamily="2" charset="2"/>
                <a:hlinkClick r:id="rId3"/>
              </a:rPr>
              <a:t>https://public.confluence.arizona.edu/display/UAHPC/System+Access</a:t>
            </a:r>
            <a:endParaRPr lang="en-US" sz="2400" dirty="0">
              <a:sym typeface="Wingdings" pitchFamily="2" charset="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334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rgbClr val="E54A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74EC248-F731-4117-79B1-DFADCD884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919" y="2960914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DA055A-09E1-550C-7334-94C8890066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4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0109DF-5B02-E7A8-058D-4EFB29327DD4}"/>
              </a:ext>
            </a:extLst>
          </p:cNvPr>
          <p:cNvSpPr txBox="1"/>
          <p:nvPr/>
        </p:nvSpPr>
        <p:spPr>
          <a:xfrm>
            <a:off x="1097687" y="267694"/>
            <a:ext cx="5667142" cy="10379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OnDemand GUI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9DB1F-1D1F-7964-8E36-9E3ACB30D8D1}"/>
              </a:ext>
            </a:extLst>
          </p:cNvPr>
          <p:cNvSpPr txBox="1"/>
          <p:nvPr/>
        </p:nvSpPr>
        <p:spPr>
          <a:xfrm>
            <a:off x="794658" y="1851917"/>
            <a:ext cx="7815942" cy="3450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49225" lvl="1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</a:pPr>
            <a:br>
              <a:rPr lang="en-US" sz="2400" dirty="0">
                <a:sym typeface="Wingdings" pitchFamily="2" charset="2"/>
              </a:rPr>
            </a:br>
            <a:endParaRPr lang="en-US" sz="2400" dirty="0">
              <a:sym typeface="Wingdings" pitchFamily="2" charset="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334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rgbClr val="E54A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2A995B7-BF95-DCFF-657F-F479B81E5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919" y="2960914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2D65FB-AE16-69D1-7FAD-F1375BEF9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1416"/>
          <a:stretch/>
        </p:blipFill>
        <p:spPr>
          <a:xfrm>
            <a:off x="1351134" y="2959185"/>
            <a:ext cx="6702989" cy="38988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98654F-2429-613B-E7B2-1206E6FFE60B}"/>
              </a:ext>
            </a:extLst>
          </p:cNvPr>
          <p:cNvSpPr txBox="1"/>
          <p:nvPr/>
        </p:nvSpPr>
        <p:spPr>
          <a:xfrm>
            <a:off x="327562" y="1474055"/>
            <a:ext cx="8283038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41300" marR="18415" indent="-228600">
              <a:lnSpc>
                <a:spcPts val="2270"/>
              </a:lnSpc>
              <a:spcBef>
                <a:spcPts val="380"/>
              </a:spcBef>
              <a:buFont typeface="Arial"/>
              <a:buChar char="•"/>
              <a:tabLst>
                <a:tab pos="241300" algn="l"/>
                <a:tab pos="241935" algn="l"/>
              </a:tabLst>
            </a:pPr>
            <a:r>
              <a:rPr lang="en-US" sz="2400" spc="-5" dirty="0">
                <a:latin typeface="Calibri"/>
                <a:cs typeface="Calibri"/>
              </a:rPr>
              <a:t>Open </a:t>
            </a:r>
            <a:r>
              <a:rPr lang="en-US" sz="2400" b="1" spc="-5" dirty="0" err="1">
                <a:latin typeface="Calibri"/>
                <a:cs typeface="Calibri"/>
              </a:rPr>
              <a:t>ood.hpc.arizona.edu</a:t>
            </a:r>
            <a:r>
              <a:rPr lang="en-US" sz="2400" b="1" spc="-5" dirty="0"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in</a:t>
            </a:r>
            <a:r>
              <a:rPr lang="en-US" sz="2400" spc="-5" dirty="0">
                <a:latin typeface="Calibri"/>
                <a:cs typeface="Calibri"/>
              </a:rPr>
              <a:t> </a:t>
            </a:r>
            <a:r>
              <a:rPr lang="en-US" sz="2400" spc="-10" dirty="0">
                <a:latin typeface="Calibri"/>
                <a:cs typeface="Calibri"/>
              </a:rPr>
              <a:t>your</a:t>
            </a:r>
            <a:r>
              <a:rPr lang="en-US" sz="2400" spc="5" dirty="0">
                <a:latin typeface="Calibri"/>
                <a:cs typeface="Calibri"/>
              </a:rPr>
              <a:t> </a:t>
            </a:r>
            <a:r>
              <a:rPr lang="en-US" sz="2400" spc="-5" dirty="0">
                <a:latin typeface="Calibri"/>
                <a:cs typeface="Calibri"/>
              </a:rPr>
              <a:t>web </a:t>
            </a:r>
            <a:r>
              <a:rPr lang="en-US" sz="2400" spc="-10" dirty="0">
                <a:latin typeface="Calibri"/>
                <a:cs typeface="Calibri"/>
              </a:rPr>
              <a:t>browser</a:t>
            </a:r>
            <a:r>
              <a:rPr lang="en-US" sz="2400" spc="5" dirty="0">
                <a:latin typeface="Calibri"/>
                <a:cs typeface="Calibri"/>
              </a:rPr>
              <a:t> </a:t>
            </a:r>
            <a:r>
              <a:rPr lang="en-US" sz="2400" spc="-5" dirty="0">
                <a:latin typeface="Calibri"/>
                <a:cs typeface="Calibri"/>
              </a:rPr>
              <a:t>and </a:t>
            </a:r>
            <a:r>
              <a:rPr lang="en-US" sz="2400" dirty="0">
                <a:latin typeface="Calibri"/>
                <a:cs typeface="Calibri"/>
              </a:rPr>
              <a:t>login</a:t>
            </a:r>
            <a:r>
              <a:rPr lang="en-US" sz="2400" spc="-5" dirty="0">
                <a:latin typeface="Calibri"/>
                <a:cs typeface="Calibri"/>
              </a:rPr>
              <a:t> with </a:t>
            </a:r>
            <a:r>
              <a:rPr lang="en-US" sz="2400" spc="-10" dirty="0">
                <a:latin typeface="Calibri"/>
                <a:cs typeface="Calibri"/>
              </a:rPr>
              <a:t>your </a:t>
            </a:r>
            <a:r>
              <a:rPr lang="en-US" sz="2400" spc="-455" dirty="0">
                <a:latin typeface="Calibri"/>
                <a:cs typeface="Calibri"/>
              </a:rPr>
              <a:t> </a:t>
            </a:r>
            <a:r>
              <a:rPr lang="en-US" sz="2400" spc="-10" dirty="0">
                <a:latin typeface="Calibri"/>
                <a:cs typeface="Calibri"/>
              </a:rPr>
              <a:t>NetID</a:t>
            </a:r>
            <a:r>
              <a:rPr lang="en-US" sz="2400" spc="-15" dirty="0">
                <a:latin typeface="Calibri"/>
                <a:cs typeface="Calibri"/>
              </a:rPr>
              <a:t> </a:t>
            </a:r>
            <a:r>
              <a:rPr lang="en-US" sz="2400" spc="-5" dirty="0">
                <a:latin typeface="Calibri"/>
                <a:cs typeface="Calibri"/>
              </a:rPr>
              <a:t>and </a:t>
            </a:r>
            <a:r>
              <a:rPr lang="en-US" sz="2400" spc="-10" dirty="0">
                <a:latin typeface="Calibri"/>
                <a:cs typeface="Calibri"/>
              </a:rPr>
              <a:t>password.</a:t>
            </a:r>
            <a:endParaRPr lang="en-US" sz="2400" dirty="0">
              <a:latin typeface="Calibri"/>
              <a:cs typeface="Calibri"/>
            </a:endParaRPr>
          </a:p>
          <a:p>
            <a:pPr marL="241300" marR="5080" indent="-229235">
              <a:lnSpc>
                <a:spcPts val="2300"/>
              </a:lnSpc>
              <a:spcBef>
                <a:spcPts val="969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2400" spc="-10" dirty="0">
                <a:latin typeface="Calibri"/>
                <a:cs typeface="Calibri"/>
              </a:rPr>
              <a:t>From</a:t>
            </a:r>
            <a:r>
              <a:rPr lang="en-US" sz="2400" spc="-5" dirty="0">
                <a:latin typeface="Calibri"/>
                <a:cs typeface="Calibri"/>
              </a:rPr>
              <a:t> the</a:t>
            </a:r>
            <a:r>
              <a:rPr lang="en-US" sz="2400" spc="5" dirty="0">
                <a:latin typeface="Calibri"/>
                <a:cs typeface="Calibri"/>
              </a:rPr>
              <a:t> </a:t>
            </a:r>
            <a:r>
              <a:rPr lang="en-US" sz="2400" spc="-10" dirty="0">
                <a:latin typeface="Calibri"/>
                <a:cs typeface="Calibri"/>
              </a:rPr>
              <a:t>“Clusters”</a:t>
            </a:r>
            <a:r>
              <a:rPr lang="en-US" sz="2400" spc="-5" dirty="0">
                <a:latin typeface="Calibri"/>
                <a:cs typeface="Calibri"/>
              </a:rPr>
              <a:t> </a:t>
            </a:r>
            <a:r>
              <a:rPr lang="en-US" sz="2400" spc="-10" dirty="0">
                <a:latin typeface="Calibri"/>
                <a:cs typeface="Calibri"/>
              </a:rPr>
              <a:t>drop-down</a:t>
            </a:r>
            <a:r>
              <a:rPr lang="en-US" sz="2400" spc="-5" dirty="0">
                <a:latin typeface="Calibri"/>
                <a:cs typeface="Calibri"/>
              </a:rPr>
              <a:t> menu</a:t>
            </a:r>
            <a:r>
              <a:rPr lang="en-US" sz="2400" dirty="0">
                <a:latin typeface="Calibri"/>
                <a:cs typeface="Calibri"/>
              </a:rPr>
              <a:t> choose </a:t>
            </a:r>
            <a:r>
              <a:rPr lang="en-US" sz="2400" spc="-5" dirty="0">
                <a:latin typeface="Calibri"/>
                <a:cs typeface="Calibri"/>
              </a:rPr>
              <a:t>which </a:t>
            </a:r>
            <a:r>
              <a:rPr lang="en-US" sz="2400" dirty="0">
                <a:latin typeface="Calibri"/>
                <a:cs typeface="Calibri"/>
              </a:rPr>
              <a:t>HPC </a:t>
            </a:r>
            <a:r>
              <a:rPr lang="en-US" sz="2400" spc="-10" dirty="0">
                <a:latin typeface="Calibri"/>
                <a:cs typeface="Calibri"/>
              </a:rPr>
              <a:t>cluster</a:t>
            </a:r>
            <a:r>
              <a:rPr lang="en-US" sz="2400" dirty="0">
                <a:latin typeface="Calibri"/>
                <a:cs typeface="Calibri"/>
              </a:rPr>
              <a:t> </a:t>
            </a:r>
            <a:r>
              <a:rPr lang="en-US" sz="2400" spc="-10" dirty="0">
                <a:latin typeface="Calibri"/>
                <a:cs typeface="Calibri"/>
              </a:rPr>
              <a:t>you </a:t>
            </a:r>
            <a:r>
              <a:rPr lang="en-US" sz="2400" spc="-459" dirty="0">
                <a:latin typeface="Calibri"/>
                <a:cs typeface="Calibri"/>
              </a:rPr>
              <a:t> </a:t>
            </a:r>
            <a:r>
              <a:rPr lang="en-US" sz="2400" spc="-5" dirty="0">
                <a:latin typeface="Calibri"/>
                <a:cs typeface="Calibri"/>
              </a:rPr>
              <a:t>would</a:t>
            </a:r>
            <a:r>
              <a:rPr lang="en-US" sz="2400" spc="-10" dirty="0">
                <a:latin typeface="Calibri"/>
                <a:cs typeface="Calibri"/>
              </a:rPr>
              <a:t> </a:t>
            </a:r>
            <a:r>
              <a:rPr lang="en-US" sz="2400" spc="-20" dirty="0">
                <a:latin typeface="Calibri"/>
                <a:cs typeface="Calibri"/>
              </a:rPr>
              <a:t>like</a:t>
            </a:r>
            <a:r>
              <a:rPr lang="en-US" sz="2400" spc="5" dirty="0">
                <a:latin typeface="Calibri"/>
                <a:cs typeface="Calibri"/>
              </a:rPr>
              <a:t> </a:t>
            </a:r>
            <a:r>
              <a:rPr lang="en-US" sz="2400" spc="-15" dirty="0">
                <a:latin typeface="Calibri"/>
                <a:cs typeface="Calibri"/>
              </a:rPr>
              <a:t>to</a:t>
            </a:r>
            <a:r>
              <a:rPr lang="en-US" sz="2400" spc="5" dirty="0">
                <a:latin typeface="Calibri"/>
                <a:cs typeface="Calibri"/>
              </a:rPr>
              <a:t> </a:t>
            </a:r>
            <a:r>
              <a:rPr lang="en-US" sz="2400" spc="-5" dirty="0">
                <a:latin typeface="Calibri"/>
                <a:cs typeface="Calibri"/>
              </a:rPr>
              <a:t>access:</a:t>
            </a:r>
            <a:endParaRPr lang="en-US" sz="2400" dirty="0">
              <a:latin typeface="Calibri"/>
              <a:cs typeface="Calibri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716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0109DF-5B02-E7A8-058D-4EFB29327DD4}"/>
              </a:ext>
            </a:extLst>
          </p:cNvPr>
          <p:cNvSpPr txBox="1"/>
          <p:nvPr/>
        </p:nvSpPr>
        <p:spPr>
          <a:xfrm>
            <a:off x="1097687" y="267694"/>
            <a:ext cx="5667142" cy="10379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Command Line Interface</a:t>
            </a: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9DB1F-1D1F-7964-8E36-9E3ACB30D8D1}"/>
              </a:ext>
            </a:extLst>
          </p:cNvPr>
          <p:cNvSpPr txBox="1"/>
          <p:nvPr/>
        </p:nvSpPr>
        <p:spPr>
          <a:xfrm>
            <a:off x="794658" y="1851917"/>
            <a:ext cx="7815942" cy="3450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49225" lvl="1">
              <a:lnSpc>
                <a:spcPct val="90000"/>
              </a:lnSpc>
              <a:spcAft>
                <a:spcPts val="600"/>
              </a:spcAft>
              <a:buClr>
                <a:srgbClr val="A9A57C"/>
              </a:buClr>
              <a:buSzPts val="2550"/>
            </a:pPr>
            <a:br>
              <a:rPr lang="en-US" sz="2400" dirty="0">
                <a:sym typeface="Wingdings" pitchFamily="2" charset="2"/>
              </a:rPr>
            </a:br>
            <a:endParaRPr lang="en-US" sz="2400" dirty="0">
              <a:sym typeface="Wingdings" pitchFamily="2" charset="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334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rgbClr val="E54A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2A995B7-BF95-DCFF-657F-F479B81E5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919" y="2960914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7FE3EA-8657-AC9E-1AA9-71BC3D2FEF05}"/>
              </a:ext>
            </a:extLst>
          </p:cNvPr>
          <p:cNvSpPr txBox="1"/>
          <p:nvPr/>
        </p:nvSpPr>
        <p:spPr>
          <a:xfrm>
            <a:off x="828094" y="1471641"/>
            <a:ext cx="6269392" cy="45243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Laptop $ </a:t>
            </a:r>
            <a:r>
              <a:rPr lang="en-US" sz="2400" dirty="0" err="1"/>
              <a:t>ssh</a:t>
            </a:r>
            <a:r>
              <a:rPr lang="en-US" sz="2400" dirty="0"/>
              <a:t> </a:t>
            </a:r>
            <a:r>
              <a:rPr lang="en-US" sz="2400" dirty="0" err="1"/>
              <a:t>netid@hpc.arizona.edu</a:t>
            </a:r>
            <a:endParaRPr lang="en-US" sz="2400" dirty="0"/>
          </a:p>
          <a:p>
            <a:r>
              <a:rPr lang="en-US" sz="2400" dirty="0"/>
              <a:t>This is a bastion host used to access the </a:t>
            </a:r>
          </a:p>
          <a:p>
            <a:r>
              <a:rPr lang="en-US" sz="2400" dirty="0"/>
              <a:t>rest of the RT/HPC environment.</a:t>
            </a:r>
          </a:p>
          <a:p>
            <a:r>
              <a:rPr lang="en-US" sz="2400" dirty="0"/>
              <a:t>Type "shell" to access the job submission hosts </a:t>
            </a:r>
          </a:p>
          <a:p>
            <a:r>
              <a:rPr lang="en-US" sz="2400" dirty="0"/>
              <a:t>for all environments</a:t>
            </a:r>
          </a:p>
          <a:p>
            <a:r>
              <a:rPr lang="en-US" sz="2400" dirty="0"/>
              <a:t>-----------------------------------------</a:t>
            </a:r>
          </a:p>
          <a:p>
            <a:r>
              <a:rPr lang="en-US" sz="2400" dirty="0"/>
              <a:t>[</a:t>
            </a:r>
            <a:r>
              <a:rPr lang="en-US" sz="2400" dirty="0" err="1"/>
              <a:t>netid@gatekeeper</a:t>
            </a:r>
            <a:r>
              <a:rPr lang="en-US" sz="2400" dirty="0"/>
              <a:t> ~]$ shell</a:t>
            </a:r>
          </a:p>
          <a:p>
            <a:r>
              <a:rPr lang="en-US" sz="2400" dirty="0"/>
              <a:t>Last login: Mon Nov  8 20:16:14 2021 from </a:t>
            </a:r>
          </a:p>
          <a:p>
            <a:r>
              <a:rPr lang="en-US" sz="2400" dirty="0" err="1"/>
              <a:t>gatekeeper.hpc.arizona.edu</a:t>
            </a:r>
            <a:endParaRPr lang="en-US" sz="2400" dirty="0"/>
          </a:p>
          <a:p>
            <a:r>
              <a:rPr lang="en-US" sz="2400" dirty="0"/>
              <a:t>***</a:t>
            </a:r>
          </a:p>
          <a:p>
            <a:r>
              <a:rPr lang="en-US" sz="2400" dirty="0"/>
              <a:t>-----------------------------------------</a:t>
            </a:r>
          </a:p>
          <a:p>
            <a:r>
              <a:rPr lang="en-US" sz="2400" dirty="0"/>
              <a:t>(puma) [</a:t>
            </a:r>
            <a:r>
              <a:rPr lang="en-US" sz="2400" dirty="0" err="1"/>
              <a:t>netid@junonia</a:t>
            </a:r>
            <a:r>
              <a:rPr lang="en-US" sz="2400" dirty="0"/>
              <a:t> 08:35:32 ~]$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9CCB20-88EA-E688-FCC2-A9F14B7883BE}"/>
              </a:ext>
            </a:extLst>
          </p:cNvPr>
          <p:cNvSpPr txBox="1"/>
          <p:nvPr/>
        </p:nvSpPr>
        <p:spPr>
          <a:xfrm>
            <a:off x="7329087" y="2220950"/>
            <a:ext cx="1262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bastion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4755B5-558B-DAAE-6D19-D9E8551B28F6}"/>
              </a:ext>
            </a:extLst>
          </p:cNvPr>
          <p:cNvSpPr txBox="1"/>
          <p:nvPr/>
        </p:nvSpPr>
        <p:spPr>
          <a:xfrm>
            <a:off x="7407832" y="3761740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shell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1BF2A2-A829-AF03-6C5D-00CB4D71AD23}"/>
              </a:ext>
            </a:extLst>
          </p:cNvPr>
          <p:cNvSpPr txBox="1"/>
          <p:nvPr/>
        </p:nvSpPr>
        <p:spPr>
          <a:xfrm>
            <a:off x="7399477" y="5420927"/>
            <a:ext cx="12769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prompt</a:t>
            </a:r>
          </a:p>
        </p:txBody>
      </p:sp>
    </p:spTree>
    <p:extLst>
      <p:ext uri="{BB962C8B-B14F-4D97-AF65-F5344CB8AC3E}">
        <p14:creationId xmlns:p14="http://schemas.microsoft.com/office/powerpoint/2010/main" val="1057737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1812599" y="560029"/>
            <a:ext cx="3465308" cy="7694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What is Linux?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83A47B-13CA-44F6-4282-AAC6BCA0E402}"/>
              </a:ext>
            </a:extLst>
          </p:cNvPr>
          <p:cNvSpPr txBox="1"/>
          <p:nvPr/>
        </p:nvSpPr>
        <p:spPr>
          <a:xfrm>
            <a:off x="1741714" y="1588487"/>
            <a:ext cx="870857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5270" marR="0" lvl="0" indent="-242570" algn="l" rtl="0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ea typeface="Helvetica Neue Light" panose="02000403000000020004" pitchFamily="2" charset="0"/>
                <a:cs typeface="Helvetica Neue" panose="02000503000000020004" pitchFamily="2" charset="0"/>
                <a:sym typeface="Arial"/>
              </a:rPr>
              <a:t>Part of the Unix-like family of operating systems.</a:t>
            </a:r>
          </a:p>
          <a:p>
            <a:pPr marL="255270" marR="0" lvl="0" indent="-24257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ea typeface="Helvetica Neue Light" panose="02000403000000020004" pitchFamily="2" charset="0"/>
                <a:cs typeface="Helvetica Neue" panose="02000503000000020004" pitchFamily="2" charset="0"/>
                <a:sym typeface="Arial"/>
              </a:rPr>
              <a:t>Started in early ‘90s by Linus Torvalds.</a:t>
            </a:r>
            <a:endParaRPr lang="en-US" sz="2400" dirty="0">
              <a:solidFill>
                <a:schemeClr val="tx1"/>
              </a:solidFill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pPr marL="255270" marR="0" lvl="0" indent="-24257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400" dirty="0">
                <a:solidFill>
                  <a:schemeClr val="tx1"/>
                </a:solidFill>
                <a:ea typeface="Helvetica Neue Light" panose="02000403000000020004" pitchFamily="2" charset="0"/>
                <a:cs typeface="Helvetica Neue" panose="02000503000000020004" pitchFamily="2" charset="0"/>
              </a:rPr>
              <a:t>Typically refers only to the kernel with software from the GNU project and elsewhere layered on top to form a complete OS. Most is open source</a:t>
            </a:r>
            <a:r>
              <a:rPr lang="en-US" sz="2400" dirty="0">
                <a:solidFill>
                  <a:schemeClr val="dk1"/>
                </a:solidFill>
                <a:ea typeface="Helvetica Neue Light" panose="02000403000000020004" pitchFamily="2" charset="0"/>
              </a:rPr>
              <a:t>.</a:t>
            </a:r>
          </a:p>
          <a:p>
            <a:endParaRPr lang="en-US" sz="2400" dirty="0"/>
          </a:p>
        </p:txBody>
      </p:sp>
      <p:pic>
        <p:nvPicPr>
          <p:cNvPr id="5" name="Google Shape;120;p16">
            <a:extLst>
              <a:ext uri="{FF2B5EF4-FFF2-40B4-BE49-F238E27FC236}">
                <a16:creationId xmlns:a16="http://schemas.microsoft.com/office/drawing/2014/main" id="{C0B7B0EF-2ED2-2D0D-B3AF-F76E173785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3275" y="944750"/>
            <a:ext cx="1079649" cy="128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7B1AB8A-CF91-9E2D-41F4-9EAFE0EEF5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2142" y="3920072"/>
            <a:ext cx="8107713" cy="21650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99BE53-97E3-A1A4-17EB-EEBBF8900E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3275" y="6196414"/>
            <a:ext cx="3010216" cy="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72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What is Linux Distribution and how many it types are there | Linux  Distro/Distribution - C.S. Point">
            <a:extLst>
              <a:ext uri="{FF2B5EF4-FFF2-40B4-BE49-F238E27FC236}">
                <a16:creationId xmlns:a16="http://schemas.microsoft.com/office/drawing/2014/main" id="{3D2D7648-2530-FEF2-6BE6-E855FE9D01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35364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Rectangle 615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822AD5-9060-C079-4D05-E7C12249CD5D}"/>
              </a:ext>
            </a:extLst>
          </p:cNvPr>
          <p:cNvSpPr txBox="1"/>
          <p:nvPr/>
        </p:nvSpPr>
        <p:spPr>
          <a:xfrm>
            <a:off x="332559" y="1300735"/>
            <a:ext cx="3438144" cy="5923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What is Linux?</a:t>
            </a:r>
          </a:p>
        </p:txBody>
      </p:sp>
      <p:sp>
        <p:nvSpPr>
          <p:cNvPr id="6155" name="Rectangle 615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157" name="Rectangle 615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83A47B-13CA-44F6-4282-AAC6BCA0E402}"/>
              </a:ext>
            </a:extLst>
          </p:cNvPr>
          <p:cNvSpPr txBox="1"/>
          <p:nvPr/>
        </p:nvSpPr>
        <p:spPr>
          <a:xfrm>
            <a:off x="341831" y="2452624"/>
            <a:ext cx="5960998" cy="32658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12700" marR="0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marR="63500" lvl="0" indent="-228600">
              <a:lnSpc>
                <a:spcPct val="90000"/>
              </a:lnSpc>
              <a:spcBef>
                <a:spcPts val="60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800" dirty="0">
                <a:sym typeface="Arial"/>
              </a:rPr>
              <a:t>Several distributions are available from enterprise-grade, like RHEL or SUSE, to more workstation-focused like Ubuntu.</a:t>
            </a:r>
            <a:endParaRPr lang="en-US" sz="2800" dirty="0"/>
          </a:p>
          <a:p>
            <a:pPr marL="457200" marR="63500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 panose="020B0604020202020204" pitchFamily="34" charset="0"/>
              <a:buChar char="•"/>
            </a:pPr>
            <a:r>
              <a:rPr lang="en-US" sz="2800" dirty="0">
                <a:sym typeface="Arial"/>
              </a:rPr>
              <a:t>Runs on everything from embedded systems to  supercomputers.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D070B6A-9629-6229-9C06-471C3089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5115"/>
            <a:ext cx="1812599" cy="77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076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10747</TotalTime>
  <Words>1965</Words>
  <Application>Microsoft Macintosh PowerPoint</Application>
  <PresentationFormat>Widescreen</PresentationFormat>
  <Paragraphs>285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Calibri Light</vt:lpstr>
      <vt:lpstr>Courier New</vt:lpstr>
      <vt:lpstr>Helvetica Neue</vt:lpstr>
      <vt:lpstr>Helvetica Neue Light</vt:lpstr>
      <vt:lpstr>Menlo</vt:lpstr>
      <vt:lpstr>Source Sans Pro Light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Reidy, Chris - (chrisreidy)</dc:creator>
  <cp:lastModifiedBy>Reidy, Chris - (chrisreidy)</cp:lastModifiedBy>
  <cp:revision>19</cp:revision>
  <dcterms:created xsi:type="dcterms:W3CDTF">2023-02-13T17:14:30Z</dcterms:created>
  <dcterms:modified xsi:type="dcterms:W3CDTF">2023-02-21T04:21:44Z</dcterms:modified>
</cp:coreProperties>
</file>

<file path=docProps/thumbnail.jpeg>
</file>